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56" r:id="rId5"/>
    <p:sldId id="298" r:id="rId6"/>
    <p:sldId id="257" r:id="rId7"/>
    <p:sldId id="391" r:id="rId8"/>
    <p:sldId id="405" r:id="rId9"/>
    <p:sldId id="406" r:id="rId10"/>
    <p:sldId id="412" r:id="rId11"/>
    <p:sldId id="407" r:id="rId12"/>
    <p:sldId id="409" r:id="rId13"/>
    <p:sldId id="408" r:id="rId14"/>
    <p:sldId id="413" r:id="rId15"/>
    <p:sldId id="410" r:id="rId16"/>
    <p:sldId id="414" r:id="rId17"/>
    <p:sldId id="415" r:id="rId18"/>
    <p:sldId id="416" r:id="rId19"/>
    <p:sldId id="417" r:id="rId20"/>
    <p:sldId id="392" r:id="rId21"/>
    <p:sldId id="297" r:id="rId22"/>
  </p:sldIdLst>
  <p:sldSz cx="12192000" cy="6858000"/>
  <p:notesSz cx="6797675" cy="98742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34" userDrawn="1">
          <p15:clr>
            <a:srgbClr val="A4A3A4"/>
          </p15:clr>
        </p15:guide>
        <p15:guide id="2" pos="8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rotea Böhm" initials="DB" lastIdx="3" clrIdx="0">
    <p:extLst>
      <p:ext uri="{19B8F6BF-5375-455C-9EA6-DF929625EA0E}">
        <p15:presenceInfo xmlns:p15="http://schemas.microsoft.com/office/powerpoint/2012/main" userId="S::dorotea.boehm@siw.swiss::7801c4e6-7c1c-49ef-ac6c-f61a3d331c0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5EAB"/>
    <a:srgbClr val="A5A5A5"/>
    <a:srgbClr val="00B96F"/>
    <a:srgbClr val="DFDDDD"/>
    <a:srgbClr val="EFEDED"/>
    <a:srgbClr val="E9E7E7"/>
    <a:srgbClr val="00F290"/>
    <a:srgbClr val="007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188" autoAdjust="0"/>
  </p:normalViewPr>
  <p:slideViewPr>
    <p:cSldViewPr snapToGrid="0">
      <p:cViewPr varScale="1">
        <p:scale>
          <a:sx n="97" d="100"/>
          <a:sy n="97" d="100"/>
        </p:scale>
        <p:origin x="114" y="132"/>
      </p:cViewPr>
      <p:guideLst>
        <p:guide orient="horz" pos="1434"/>
        <p:guide pos="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rotea Böhm" userId="S::dorotea.boehm@lernen.siw.swiss::cabcf631-da53-4a6d-84a3-e6f7c32ed5b9" providerId="AD" clId="Web-{C2F212E7-5A22-436C-AD22-6BA1A8C6CEB8}"/>
    <pc:docChg chg="delSld">
      <pc:chgData name="Dorotea Böhm" userId="S::dorotea.boehm@lernen.siw.swiss::cabcf631-da53-4a6d-84a3-e6f7c32ed5b9" providerId="AD" clId="Web-{C2F212E7-5A22-436C-AD22-6BA1A8C6CEB8}" dt="2020-06-28T17:47:43.620" v="0"/>
      <pc:docMkLst>
        <pc:docMk/>
      </pc:docMkLst>
      <pc:sldChg chg="del">
        <pc:chgData name="Dorotea Böhm" userId="S::dorotea.boehm@lernen.siw.swiss::cabcf631-da53-4a6d-84a3-e6f7c32ed5b9" providerId="AD" clId="Web-{C2F212E7-5A22-436C-AD22-6BA1A8C6CEB8}" dt="2020-06-28T17:47:43.620" v="0"/>
        <pc:sldMkLst>
          <pc:docMk/>
          <pc:sldMk cId="3816743465" sldId="298"/>
        </pc:sldMkLst>
      </pc:sldChg>
    </pc:docChg>
  </pc:docChgLst>
  <pc:docChgLst>
    <pc:chgData name="Dorotea Böhm" userId="cabcf631-da53-4a6d-84a3-e6f7c32ed5b9" providerId="ADAL" clId="{A520F34C-C50E-4930-85AE-9A8A24CC3397}"/>
    <pc:docChg chg="modSld">
      <pc:chgData name="Dorotea Böhm" userId="cabcf631-da53-4a6d-84a3-e6f7c32ed5b9" providerId="ADAL" clId="{A520F34C-C50E-4930-85AE-9A8A24CC3397}" dt="2021-08-22T12:26:37.465" v="0" actId="207"/>
      <pc:docMkLst>
        <pc:docMk/>
      </pc:docMkLst>
      <pc:sldChg chg="modSp mod">
        <pc:chgData name="Dorotea Böhm" userId="cabcf631-da53-4a6d-84a3-e6f7c32ed5b9" providerId="ADAL" clId="{A520F34C-C50E-4930-85AE-9A8A24CC3397}" dt="2021-08-22T12:26:37.465" v="0" actId="207"/>
        <pc:sldMkLst>
          <pc:docMk/>
          <pc:sldMk cId="3917269197" sldId="298"/>
        </pc:sldMkLst>
        <pc:spChg chg="mod">
          <ac:chgData name="Dorotea Böhm" userId="cabcf631-da53-4a6d-84a3-e6f7c32ed5b9" providerId="ADAL" clId="{A520F34C-C50E-4930-85AE-9A8A24CC3397}" dt="2021-08-22T12:26:37.465" v="0" actId="207"/>
          <ac:spMkLst>
            <pc:docMk/>
            <pc:sldMk cId="3917269197" sldId="298"/>
            <ac:spMk id="9" creationId="{EFDF1E7A-0A49-4C17-9497-6C8179E5EC75}"/>
          </ac:spMkLst>
        </pc:spChg>
      </pc:sldChg>
    </pc:docChg>
  </pc:docChgLst>
  <pc:docChgLst>
    <pc:chgData name="Dorotea Böhm" userId="cabcf631-da53-4a6d-84a3-e6f7c32ed5b9" providerId="ADAL" clId="{6581DDAA-A437-4016-B642-302C69B1F185}"/>
    <pc:docChg chg="undo custSel delSld modSld modMainMaster">
      <pc:chgData name="Dorotea Böhm" userId="cabcf631-da53-4a6d-84a3-e6f7c32ed5b9" providerId="ADAL" clId="{6581DDAA-A437-4016-B642-302C69B1F185}" dt="2020-06-28T08:07:29.834" v="1592" actId="1036"/>
      <pc:docMkLst>
        <pc:docMk/>
      </pc:docMkLst>
      <pc:sldChg chg="addSp delSp modSp mod">
        <pc:chgData name="Dorotea Böhm" userId="cabcf631-da53-4a6d-84a3-e6f7c32ed5b9" providerId="ADAL" clId="{6581DDAA-A437-4016-B642-302C69B1F185}" dt="2020-06-28T08:07:29.834" v="1592" actId="1036"/>
        <pc:sldMkLst>
          <pc:docMk/>
          <pc:sldMk cId="4244359794" sldId="256"/>
        </pc:sldMkLst>
        <pc:spChg chg="add del mod">
          <ac:chgData name="Dorotea Böhm" userId="cabcf631-da53-4a6d-84a3-e6f7c32ed5b9" providerId="ADAL" clId="{6581DDAA-A437-4016-B642-302C69B1F185}" dt="2020-06-26T13:01:56.979" v="1474" actId="478"/>
          <ac:spMkLst>
            <pc:docMk/>
            <pc:sldMk cId="4244359794" sldId="256"/>
            <ac:spMk id="2" creationId="{64C8CAAA-2971-4E84-B7D1-DCA4F78EE4D4}"/>
          </ac:spMkLst>
        </pc:spChg>
        <pc:spChg chg="del mod">
          <ac:chgData name="Dorotea Böhm" userId="cabcf631-da53-4a6d-84a3-e6f7c32ed5b9" providerId="ADAL" clId="{6581DDAA-A437-4016-B642-302C69B1F185}" dt="2020-06-26T12:17:47.794" v="839" actId="478"/>
          <ac:spMkLst>
            <pc:docMk/>
            <pc:sldMk cId="4244359794" sldId="256"/>
            <ac:spMk id="4" creationId="{00000000-0000-0000-0000-000000000000}"/>
          </ac:spMkLst>
        </pc:spChg>
        <pc:spChg chg="add del mod">
          <ac:chgData name="Dorotea Böhm" userId="cabcf631-da53-4a6d-84a3-e6f7c32ed5b9" providerId="ADAL" clId="{6581DDAA-A437-4016-B642-302C69B1F185}" dt="2020-06-26T13:01:30.495" v="1471" actId="478"/>
          <ac:spMkLst>
            <pc:docMk/>
            <pc:sldMk cId="4244359794" sldId="256"/>
            <ac:spMk id="5" creationId="{F0F3D0A9-6CAA-438A-AAC3-D590FF7D3AC2}"/>
          </ac:spMkLst>
        </pc:spChg>
        <pc:spChg chg="add del mod">
          <ac:chgData name="Dorotea Böhm" userId="cabcf631-da53-4a6d-84a3-e6f7c32ed5b9" providerId="ADAL" clId="{6581DDAA-A437-4016-B642-302C69B1F185}" dt="2020-06-26T12:17:49.554" v="840" actId="478"/>
          <ac:spMkLst>
            <pc:docMk/>
            <pc:sldMk cId="4244359794" sldId="256"/>
            <ac:spMk id="9" creationId="{6521B9D6-18DA-44DE-AC07-293DECE1D187}"/>
          </ac:spMkLst>
        </pc:spChg>
        <pc:spChg chg="add del mod">
          <ac:chgData name="Dorotea Böhm" userId="cabcf631-da53-4a6d-84a3-e6f7c32ed5b9" providerId="ADAL" clId="{6581DDAA-A437-4016-B642-302C69B1F185}" dt="2020-06-26T12:21:59.797" v="966" actId="478"/>
          <ac:spMkLst>
            <pc:docMk/>
            <pc:sldMk cId="4244359794" sldId="256"/>
            <ac:spMk id="11" creationId="{BB10C3DB-0B9C-4B7C-80C2-595414106F81}"/>
          </ac:spMkLst>
        </pc:spChg>
        <pc:spChg chg="add del mod">
          <ac:chgData name="Dorotea Böhm" userId="cabcf631-da53-4a6d-84a3-e6f7c32ed5b9" providerId="ADAL" clId="{6581DDAA-A437-4016-B642-302C69B1F185}" dt="2020-06-28T08:07:13.738" v="1583" actId="478"/>
          <ac:spMkLst>
            <pc:docMk/>
            <pc:sldMk cId="4244359794" sldId="256"/>
            <ac:spMk id="14" creationId="{ADAB7936-61E9-49F5-A2A1-849FDE6445D9}"/>
          </ac:spMkLst>
        </pc:spChg>
        <pc:spChg chg="add mod">
          <ac:chgData name="Dorotea Böhm" userId="cabcf631-da53-4a6d-84a3-e6f7c32ed5b9" providerId="ADAL" clId="{6581DDAA-A437-4016-B642-302C69B1F185}" dt="2020-06-26T13:00:19.210" v="1463" actId="113"/>
          <ac:spMkLst>
            <pc:docMk/>
            <pc:sldMk cId="4244359794" sldId="256"/>
            <ac:spMk id="20" creationId="{02B8D765-6CFF-4551-B091-13F2626B7A80}"/>
          </ac:spMkLst>
        </pc:spChg>
        <pc:spChg chg="add del mod">
          <ac:chgData name="Dorotea Böhm" userId="cabcf631-da53-4a6d-84a3-e6f7c32ed5b9" providerId="ADAL" clId="{6581DDAA-A437-4016-B642-302C69B1F185}" dt="2020-06-26T12:57:08.183" v="1290" actId="478"/>
          <ac:spMkLst>
            <pc:docMk/>
            <pc:sldMk cId="4244359794" sldId="256"/>
            <ac:spMk id="22" creationId="{77753C50-29BE-423C-9384-08FE5119412B}"/>
          </ac:spMkLst>
        </pc:spChg>
        <pc:spChg chg="add del mod">
          <ac:chgData name="Dorotea Böhm" userId="cabcf631-da53-4a6d-84a3-e6f7c32ed5b9" providerId="ADAL" clId="{6581DDAA-A437-4016-B642-302C69B1F185}" dt="2020-06-26T13:01:56.979" v="1474" actId="478"/>
          <ac:spMkLst>
            <pc:docMk/>
            <pc:sldMk cId="4244359794" sldId="256"/>
            <ac:spMk id="23" creationId="{020F58D0-2C30-4445-BF59-D0D56F47C472}"/>
          </ac:spMkLst>
        </pc:spChg>
        <pc:spChg chg="add mod ord">
          <ac:chgData name="Dorotea Böhm" userId="cabcf631-da53-4a6d-84a3-e6f7c32ed5b9" providerId="ADAL" clId="{6581DDAA-A437-4016-B642-302C69B1F185}" dt="2020-06-28T08:07:29.834" v="1592" actId="1036"/>
          <ac:spMkLst>
            <pc:docMk/>
            <pc:sldMk cId="4244359794" sldId="256"/>
            <ac:spMk id="26" creationId="{57FA6A04-ACCC-4560-9A22-7EDFD6243ED4}"/>
          </ac:spMkLst>
        </pc:spChg>
        <pc:grpChg chg="del">
          <ac:chgData name="Dorotea Böhm" userId="cabcf631-da53-4a6d-84a3-e6f7c32ed5b9" providerId="ADAL" clId="{6581DDAA-A437-4016-B642-302C69B1F185}" dt="2020-06-26T12:36:25.712" v="974" actId="478"/>
          <ac:grpSpMkLst>
            <pc:docMk/>
            <pc:sldMk cId="4244359794" sldId="256"/>
            <ac:grpSpMk id="6" creationId="{681B4B4D-4B05-4FD3-99DF-7B14FE730DC7}"/>
          </ac:grpSpMkLst>
        </pc:grpChg>
        <pc:grpChg chg="add mod">
          <ac:chgData name="Dorotea Böhm" userId="cabcf631-da53-4a6d-84a3-e6f7c32ed5b9" providerId="ADAL" clId="{6581DDAA-A437-4016-B642-302C69B1F185}" dt="2020-06-28T08:07:29.834" v="1592" actId="1036"/>
          <ac:grpSpMkLst>
            <pc:docMk/>
            <pc:sldMk cId="4244359794" sldId="256"/>
            <ac:grpSpMk id="31" creationId="{89F4C921-D825-489B-B005-1327C192B5CD}"/>
          </ac:grpSpMkLst>
        </pc:grpChg>
        <pc:grpChg chg="add mod">
          <ac:chgData name="Dorotea Böhm" userId="cabcf631-da53-4a6d-84a3-e6f7c32ed5b9" providerId="ADAL" clId="{6581DDAA-A437-4016-B642-302C69B1F185}" dt="2020-06-28T08:07:29.834" v="1592" actId="1036"/>
          <ac:grpSpMkLst>
            <pc:docMk/>
            <pc:sldMk cId="4244359794" sldId="256"/>
            <ac:grpSpMk id="32" creationId="{02AB8E98-FE52-4FD5-B055-C5E5A01D09E4}"/>
          </ac:grpSpMkLst>
        </pc:grpChg>
        <pc:picChg chg="add del mod">
          <ac:chgData name="Dorotea Böhm" userId="cabcf631-da53-4a6d-84a3-e6f7c32ed5b9" providerId="ADAL" clId="{6581DDAA-A437-4016-B642-302C69B1F185}" dt="2020-06-26T12:03:59.188" v="751" actId="478"/>
          <ac:picMkLst>
            <pc:docMk/>
            <pc:sldMk cId="4244359794" sldId="256"/>
            <ac:picMk id="3" creationId="{CC069331-629B-4C73-82DB-25D440D98247}"/>
          </ac:picMkLst>
        </pc:picChg>
        <pc:picChg chg="add del mod">
          <ac:chgData name="Dorotea Böhm" userId="cabcf631-da53-4a6d-84a3-e6f7c32ed5b9" providerId="ADAL" clId="{6581DDAA-A437-4016-B642-302C69B1F185}" dt="2020-06-26T12:37:04.697" v="977" actId="478"/>
          <ac:picMkLst>
            <pc:docMk/>
            <pc:sldMk cId="4244359794" sldId="256"/>
            <ac:picMk id="10" creationId="{0B8F9281-D061-4A05-9471-04350E56669D}"/>
          </ac:picMkLst>
        </pc:picChg>
        <pc:picChg chg="add del mod">
          <ac:chgData name="Dorotea Böhm" userId="cabcf631-da53-4a6d-84a3-e6f7c32ed5b9" providerId="ADAL" clId="{6581DDAA-A437-4016-B642-302C69B1F185}" dt="2020-06-26T12:41:30.001" v="1046" actId="478"/>
          <ac:picMkLst>
            <pc:docMk/>
            <pc:sldMk cId="4244359794" sldId="256"/>
            <ac:picMk id="12" creationId="{319F4E24-62DA-413C-A4B8-F5B1B41A418F}"/>
          </ac:picMkLst>
        </pc:picChg>
        <pc:picChg chg="add mod">
          <ac:chgData name="Dorotea Böhm" userId="cabcf631-da53-4a6d-84a3-e6f7c32ed5b9" providerId="ADAL" clId="{6581DDAA-A437-4016-B642-302C69B1F185}" dt="2020-06-28T08:07:29.834" v="1592" actId="1036"/>
          <ac:picMkLst>
            <pc:docMk/>
            <pc:sldMk cId="4244359794" sldId="256"/>
            <ac:picMk id="13" creationId="{EDB97E2A-EAFC-4C05-A9E8-8D633891CA25}"/>
          </ac:picMkLst>
        </pc:picChg>
        <pc:picChg chg="add mod">
          <ac:chgData name="Dorotea Böhm" userId="cabcf631-da53-4a6d-84a3-e6f7c32ed5b9" providerId="ADAL" clId="{6581DDAA-A437-4016-B642-302C69B1F185}" dt="2020-06-26T12:47:22.321" v="1134" actId="571"/>
          <ac:picMkLst>
            <pc:docMk/>
            <pc:sldMk cId="4244359794" sldId="256"/>
            <ac:picMk id="18" creationId="{EB47328B-1D48-460A-B8D1-BB2469B3E280}"/>
          </ac:picMkLst>
        </pc:picChg>
        <pc:picChg chg="add del mod">
          <ac:chgData name="Dorotea Böhm" userId="cabcf631-da53-4a6d-84a3-e6f7c32ed5b9" providerId="ADAL" clId="{6581DDAA-A437-4016-B642-302C69B1F185}" dt="2020-06-28T08:03:58.323" v="1535" actId="478"/>
          <ac:picMkLst>
            <pc:docMk/>
            <pc:sldMk cId="4244359794" sldId="256"/>
            <ac:picMk id="25" creationId="{3E14388E-CF00-402A-8694-05A3A0967B6E}"/>
          </ac:picMkLst>
        </pc:picChg>
        <pc:picChg chg="add mod ord">
          <ac:chgData name="Dorotea Böhm" userId="cabcf631-da53-4a6d-84a3-e6f7c32ed5b9" providerId="ADAL" clId="{6581DDAA-A437-4016-B642-302C69B1F185}" dt="2020-06-28T08:07:29.834" v="1592" actId="1036"/>
          <ac:picMkLst>
            <pc:docMk/>
            <pc:sldMk cId="4244359794" sldId="256"/>
            <ac:picMk id="28" creationId="{53D86191-68B4-45CB-89C6-7C40E724B800}"/>
          </ac:picMkLst>
        </pc:picChg>
        <pc:picChg chg="add mod">
          <ac:chgData name="Dorotea Böhm" userId="cabcf631-da53-4a6d-84a3-e6f7c32ed5b9" providerId="ADAL" clId="{6581DDAA-A437-4016-B642-302C69B1F185}" dt="2020-06-28T08:07:29.834" v="1592" actId="1036"/>
          <ac:picMkLst>
            <pc:docMk/>
            <pc:sldMk cId="4244359794" sldId="256"/>
            <ac:picMk id="30" creationId="{A000696F-EFE0-4909-8CAC-942F5E39670F}"/>
          </ac:picMkLst>
        </pc:picChg>
        <pc:cxnChg chg="add mod ord">
          <ac:chgData name="Dorotea Böhm" userId="cabcf631-da53-4a6d-84a3-e6f7c32ed5b9" providerId="ADAL" clId="{6581DDAA-A437-4016-B642-302C69B1F185}" dt="2020-06-26T12:58:11.182" v="1350" actId="1076"/>
          <ac:cxnSpMkLst>
            <pc:docMk/>
            <pc:sldMk cId="4244359794" sldId="256"/>
            <ac:cxnSpMk id="16" creationId="{65B27B77-9346-4F17-85B9-C76CA10E3A72}"/>
          </ac:cxnSpMkLst>
        </pc:cxnChg>
        <pc:cxnChg chg="add mod">
          <ac:chgData name="Dorotea Böhm" userId="cabcf631-da53-4a6d-84a3-e6f7c32ed5b9" providerId="ADAL" clId="{6581DDAA-A437-4016-B642-302C69B1F185}" dt="2020-06-26T13:01:08.732" v="1468" actId="1036"/>
          <ac:cxnSpMkLst>
            <pc:docMk/>
            <pc:sldMk cId="4244359794" sldId="256"/>
            <ac:cxnSpMk id="19" creationId="{A02E449B-9A48-482D-AEEE-E73896E1A402}"/>
          </ac:cxnSpMkLst>
        </pc:cxnChg>
      </pc:sldChg>
      <pc:sldChg chg="addSp delSp modSp mod modAnim">
        <pc:chgData name="Dorotea Böhm" userId="cabcf631-da53-4a6d-84a3-e6f7c32ed5b9" providerId="ADAL" clId="{6581DDAA-A437-4016-B642-302C69B1F185}" dt="2020-06-26T12:52:46.321" v="1219" actId="164"/>
        <pc:sldMkLst>
          <pc:docMk/>
          <pc:sldMk cId="1286906577" sldId="257"/>
        </pc:sldMkLst>
        <pc:spChg chg="mod">
          <ac:chgData name="Dorotea Böhm" userId="cabcf631-da53-4a6d-84a3-e6f7c32ed5b9" providerId="ADAL" clId="{6581DDAA-A437-4016-B642-302C69B1F185}" dt="2020-06-26T11:57:55.247" v="546" actId="20577"/>
          <ac:spMkLst>
            <pc:docMk/>
            <pc:sldMk cId="1286906577" sldId="257"/>
            <ac:spMk id="20" creationId="{12341FE7-DEF2-45D2-89AF-8B1174B1E0AD}"/>
          </ac:spMkLst>
        </pc:spChg>
        <pc:spChg chg="mod">
          <ac:chgData name="Dorotea Böhm" userId="cabcf631-da53-4a6d-84a3-e6f7c32ed5b9" providerId="ADAL" clId="{6581DDAA-A437-4016-B642-302C69B1F185}" dt="2020-06-26T11:44:38.282" v="67" actId="6549"/>
          <ac:spMkLst>
            <pc:docMk/>
            <pc:sldMk cId="1286906577" sldId="257"/>
            <ac:spMk id="22" creationId="{AB1B2055-9C3B-4077-8F8D-09765844FFAC}"/>
          </ac:spMkLst>
        </pc:spChg>
        <pc:spChg chg="mod">
          <ac:chgData name="Dorotea Böhm" userId="cabcf631-da53-4a6d-84a3-e6f7c32ed5b9" providerId="ADAL" clId="{6581DDAA-A437-4016-B642-302C69B1F185}" dt="2020-06-26T12:52:46.321" v="1219" actId="164"/>
          <ac:spMkLst>
            <pc:docMk/>
            <pc:sldMk cId="1286906577" sldId="257"/>
            <ac:spMk id="25" creationId="{8CC947AD-32B2-4D7A-98C0-9539BA0DEBF8}"/>
          </ac:spMkLst>
        </pc:spChg>
        <pc:spChg chg="mod">
          <ac:chgData name="Dorotea Böhm" userId="cabcf631-da53-4a6d-84a3-e6f7c32ed5b9" providerId="ADAL" clId="{6581DDAA-A437-4016-B642-302C69B1F185}" dt="2020-06-26T11:57:46.764" v="540" actId="571"/>
          <ac:spMkLst>
            <pc:docMk/>
            <pc:sldMk cId="1286906577" sldId="257"/>
            <ac:spMk id="27" creationId="{366215CE-E712-4C6F-A28D-48EB216565E5}"/>
          </ac:spMkLst>
        </pc:spChg>
        <pc:spChg chg="mod">
          <ac:chgData name="Dorotea Böhm" userId="cabcf631-da53-4a6d-84a3-e6f7c32ed5b9" providerId="ADAL" clId="{6581DDAA-A437-4016-B642-302C69B1F185}" dt="2020-06-26T12:52:46.321" v="1219" actId="164"/>
          <ac:spMkLst>
            <pc:docMk/>
            <pc:sldMk cId="1286906577" sldId="257"/>
            <ac:spMk id="29" creationId="{55998A45-6201-4C83-A6E1-074BD878E99D}"/>
          </ac:spMkLst>
        </pc:spChg>
        <pc:spChg chg="mod">
          <ac:chgData name="Dorotea Böhm" userId="cabcf631-da53-4a6d-84a3-e6f7c32ed5b9" providerId="ADAL" clId="{6581DDAA-A437-4016-B642-302C69B1F185}" dt="2020-06-26T12:52:46.321" v="1219" actId="164"/>
          <ac:spMkLst>
            <pc:docMk/>
            <pc:sldMk cId="1286906577" sldId="257"/>
            <ac:spMk id="30" creationId="{4846E8D9-54EF-4A78-97C2-D5AE2E6AB1C7}"/>
          </ac:spMkLst>
        </pc:spChg>
        <pc:spChg chg="mod">
          <ac:chgData name="Dorotea Böhm" userId="cabcf631-da53-4a6d-84a3-e6f7c32ed5b9" providerId="ADAL" clId="{6581DDAA-A437-4016-B642-302C69B1F185}" dt="2020-06-26T11:44:50.053" v="69" actId="6549"/>
          <ac:spMkLst>
            <pc:docMk/>
            <pc:sldMk cId="1286906577" sldId="257"/>
            <ac:spMk id="39" creationId="{2728C5F5-72E6-425D-B1A8-ACC2FB473F40}"/>
          </ac:spMkLst>
        </pc:spChg>
        <pc:spChg chg="mod">
          <ac:chgData name="Dorotea Böhm" userId="cabcf631-da53-4a6d-84a3-e6f7c32ed5b9" providerId="ADAL" clId="{6581DDAA-A437-4016-B642-302C69B1F185}" dt="2020-06-26T11:44:53.785" v="70" actId="20577"/>
          <ac:spMkLst>
            <pc:docMk/>
            <pc:sldMk cId="1286906577" sldId="257"/>
            <ac:spMk id="42" creationId="{0315862A-8062-4FC6-BB8F-8A380EEA1BC8}"/>
          </ac:spMkLst>
        </pc:spChg>
        <pc:spChg chg="mod">
          <ac:chgData name="Dorotea Böhm" userId="cabcf631-da53-4a6d-84a3-e6f7c32ed5b9" providerId="ADAL" clId="{6581DDAA-A437-4016-B642-302C69B1F185}" dt="2020-06-26T11:44:57.737" v="71" actId="6549"/>
          <ac:spMkLst>
            <pc:docMk/>
            <pc:sldMk cId="1286906577" sldId="257"/>
            <ac:spMk id="45" creationId="{AE39C780-E60A-4CD8-A7AD-E7C939E122DA}"/>
          </ac:spMkLst>
        </pc:spChg>
        <pc:grpChg chg="add mod">
          <ac:chgData name="Dorotea Böhm" userId="cabcf631-da53-4a6d-84a3-e6f7c32ed5b9" providerId="ADAL" clId="{6581DDAA-A437-4016-B642-302C69B1F185}" dt="2020-06-26T12:52:46.321" v="1219" actId="164"/>
          <ac:grpSpMkLst>
            <pc:docMk/>
            <pc:sldMk cId="1286906577" sldId="257"/>
            <ac:grpSpMk id="2" creationId="{CBC34A5F-F0C2-431E-8884-79DCDE3B47A7}"/>
          </ac:grpSpMkLst>
        </pc:grpChg>
        <pc:grpChg chg="mod">
          <ac:chgData name="Dorotea Böhm" userId="cabcf631-da53-4a6d-84a3-e6f7c32ed5b9" providerId="ADAL" clId="{6581DDAA-A437-4016-B642-302C69B1F185}" dt="2020-06-26T11:48:36.892" v="232" actId="1076"/>
          <ac:grpSpMkLst>
            <pc:docMk/>
            <pc:sldMk cId="1286906577" sldId="257"/>
            <ac:grpSpMk id="3" creationId="{2180C67E-6C0C-4224-AAC3-3790B8979DCE}"/>
          </ac:grpSpMkLst>
        </pc:grpChg>
        <pc:grpChg chg="add mod">
          <ac:chgData name="Dorotea Böhm" userId="cabcf631-da53-4a6d-84a3-e6f7c32ed5b9" providerId="ADAL" clId="{6581DDAA-A437-4016-B642-302C69B1F185}" dt="2020-06-26T12:52:46.321" v="1219" actId="164"/>
          <ac:grpSpMkLst>
            <pc:docMk/>
            <pc:sldMk cId="1286906577" sldId="257"/>
            <ac:grpSpMk id="23" creationId="{B31B0E9C-7E9C-4211-9126-B90F409D57E4}"/>
          </ac:grpSpMkLst>
        </pc:grpChg>
        <pc:grpChg chg="add mod">
          <ac:chgData name="Dorotea Böhm" userId="cabcf631-da53-4a6d-84a3-e6f7c32ed5b9" providerId="ADAL" clId="{6581DDAA-A437-4016-B642-302C69B1F185}" dt="2020-06-26T11:57:46.764" v="540" actId="571"/>
          <ac:grpSpMkLst>
            <pc:docMk/>
            <pc:sldMk cId="1286906577" sldId="257"/>
            <ac:grpSpMk id="26" creationId="{60D1A9FA-31AB-4D81-9897-66B4F8971F70}"/>
          </ac:grpSpMkLst>
        </pc:grpChg>
        <pc:grpChg chg="mod">
          <ac:chgData name="Dorotea Böhm" userId="cabcf631-da53-4a6d-84a3-e6f7c32ed5b9" providerId="ADAL" clId="{6581DDAA-A437-4016-B642-302C69B1F185}" dt="2020-06-26T11:45:45.436" v="125" actId="1035"/>
          <ac:grpSpMkLst>
            <pc:docMk/>
            <pc:sldMk cId="1286906577" sldId="257"/>
            <ac:grpSpMk id="32" creationId="{6D28B17B-4276-4F95-A52D-C34FEA04DE54}"/>
          </ac:grpSpMkLst>
        </pc:grpChg>
        <pc:grpChg chg="mod">
          <ac:chgData name="Dorotea Böhm" userId="cabcf631-da53-4a6d-84a3-e6f7c32ed5b9" providerId="ADAL" clId="{6581DDAA-A437-4016-B642-302C69B1F185}" dt="2020-06-26T11:45:11.077" v="79" actId="1035"/>
          <ac:grpSpMkLst>
            <pc:docMk/>
            <pc:sldMk cId="1286906577" sldId="257"/>
            <ac:grpSpMk id="38" creationId="{03E245FA-AC17-42D2-A5A9-918C8592A983}"/>
          </ac:grpSpMkLst>
        </pc:grpChg>
        <pc:grpChg chg="mod">
          <ac:chgData name="Dorotea Böhm" userId="cabcf631-da53-4a6d-84a3-e6f7c32ed5b9" providerId="ADAL" clId="{6581DDAA-A437-4016-B642-302C69B1F185}" dt="2020-06-26T11:45:53.490" v="151" actId="1036"/>
          <ac:grpSpMkLst>
            <pc:docMk/>
            <pc:sldMk cId="1286906577" sldId="257"/>
            <ac:grpSpMk id="41" creationId="{FB629968-AD80-41E1-9105-6B6C089CE5EA}"/>
          </ac:grpSpMkLst>
        </pc:grpChg>
        <pc:grpChg chg="mod">
          <ac:chgData name="Dorotea Böhm" userId="cabcf631-da53-4a6d-84a3-e6f7c32ed5b9" providerId="ADAL" clId="{6581DDAA-A437-4016-B642-302C69B1F185}" dt="2020-06-26T11:46:00.253" v="177" actId="1035"/>
          <ac:grpSpMkLst>
            <pc:docMk/>
            <pc:sldMk cId="1286906577" sldId="257"/>
            <ac:grpSpMk id="44" creationId="{05E35968-BD07-411E-832E-BFD7ECE49621}"/>
          </ac:grpSpMkLst>
        </pc:grpChg>
        <pc:picChg chg="mod">
          <ac:chgData name="Dorotea Böhm" userId="cabcf631-da53-4a6d-84a3-e6f7c32ed5b9" providerId="ADAL" clId="{6581DDAA-A437-4016-B642-302C69B1F185}" dt="2020-06-26T12:52:46.321" v="1219" actId="164"/>
          <ac:picMkLst>
            <pc:docMk/>
            <pc:sldMk cId="1286906577" sldId="257"/>
            <ac:picMk id="24" creationId="{718B9E9F-A4A6-4B23-BCB5-C37EF3450BBD}"/>
          </ac:picMkLst>
        </pc:picChg>
        <pc:picChg chg="mod">
          <ac:chgData name="Dorotea Böhm" userId="cabcf631-da53-4a6d-84a3-e6f7c32ed5b9" providerId="ADAL" clId="{6581DDAA-A437-4016-B642-302C69B1F185}" dt="2020-06-26T11:57:46.764" v="540" actId="571"/>
          <ac:picMkLst>
            <pc:docMk/>
            <pc:sldMk cId="1286906577" sldId="257"/>
            <ac:picMk id="28" creationId="{5EFB446A-97D4-4F51-AC22-71132FB97BB7}"/>
          </ac:picMkLst>
        </pc:picChg>
        <pc:picChg chg="del">
          <ac:chgData name="Dorotea Böhm" userId="cabcf631-da53-4a6d-84a3-e6f7c32ed5b9" providerId="ADAL" clId="{6581DDAA-A437-4016-B642-302C69B1F185}" dt="2020-06-26T11:46:56.349" v="185" actId="478"/>
          <ac:picMkLst>
            <pc:docMk/>
            <pc:sldMk cId="1286906577" sldId="257"/>
            <ac:picMk id="31" creationId="{A83C28DC-EDC7-46B5-B31A-544191EEA336}"/>
          </ac:picMkLst>
        </pc:picChg>
      </pc:sldChg>
      <pc:sldChg chg="addSp delSp modSp mod">
        <pc:chgData name="Dorotea Böhm" userId="cabcf631-da53-4a6d-84a3-e6f7c32ed5b9" providerId="ADAL" clId="{6581DDAA-A437-4016-B642-302C69B1F185}" dt="2020-06-26T11:53:09.896" v="336"/>
        <pc:sldMkLst>
          <pc:docMk/>
          <pc:sldMk cId="1517114049" sldId="262"/>
        </pc:sldMkLst>
        <pc:spChg chg="mod">
          <ac:chgData name="Dorotea Böhm" userId="cabcf631-da53-4a6d-84a3-e6f7c32ed5b9" providerId="ADAL" clId="{6581DDAA-A437-4016-B642-302C69B1F185}" dt="2020-06-26T11:52:23.896" v="330" actId="20577"/>
          <ac:spMkLst>
            <pc:docMk/>
            <pc:sldMk cId="1517114049" sldId="262"/>
            <ac:spMk id="5" creationId="{5A82BDA3-EABB-407C-BFD8-231581B4203C}"/>
          </ac:spMkLst>
        </pc:spChg>
        <pc:spChg chg="mod">
          <ac:chgData name="Dorotea Böhm" userId="cabcf631-da53-4a6d-84a3-e6f7c32ed5b9" providerId="ADAL" clId="{6581DDAA-A437-4016-B642-302C69B1F185}" dt="2020-06-26T11:52:37.413" v="332" actId="20577"/>
          <ac:spMkLst>
            <pc:docMk/>
            <pc:sldMk cId="1517114049" sldId="262"/>
            <ac:spMk id="15" creationId="{1453B30D-9F1C-475D-899D-B0C84384D39D}"/>
          </ac:spMkLst>
        </pc:spChg>
        <pc:spChg chg="mod">
          <ac:chgData name="Dorotea Böhm" userId="cabcf631-da53-4a6d-84a3-e6f7c32ed5b9" providerId="ADAL" clId="{6581DDAA-A437-4016-B642-302C69B1F185}" dt="2020-06-26T11:53:09.896" v="336"/>
          <ac:spMkLst>
            <pc:docMk/>
            <pc:sldMk cId="1517114049" sldId="262"/>
            <ac:spMk id="19" creationId="{28549865-4E9B-43E4-9EF1-5695B34DE8D4}"/>
          </ac:spMkLst>
        </pc:spChg>
        <pc:grpChg chg="del">
          <ac:chgData name="Dorotea Böhm" userId="cabcf631-da53-4a6d-84a3-e6f7c32ed5b9" providerId="ADAL" clId="{6581DDAA-A437-4016-B642-302C69B1F185}" dt="2020-06-26T11:53:08.649" v="335" actId="478"/>
          <ac:grpSpMkLst>
            <pc:docMk/>
            <pc:sldMk cId="1517114049" sldId="262"/>
            <ac:grpSpMk id="3" creationId="{532FA8AC-18D3-4CCF-85BE-3DACB6B341F3}"/>
          </ac:grpSpMkLst>
        </pc:grpChg>
        <pc:grpChg chg="add mod">
          <ac:chgData name="Dorotea Böhm" userId="cabcf631-da53-4a6d-84a3-e6f7c32ed5b9" providerId="ADAL" clId="{6581DDAA-A437-4016-B642-302C69B1F185}" dt="2020-06-26T11:53:09.896" v="336"/>
          <ac:grpSpMkLst>
            <pc:docMk/>
            <pc:sldMk cId="1517114049" sldId="262"/>
            <ac:grpSpMk id="14" creationId="{233AB539-E924-4AF5-9761-30678CD5F76C}"/>
          </ac:grpSpMkLst>
        </pc:grpChg>
        <pc:picChg chg="mod">
          <ac:chgData name="Dorotea Böhm" userId="cabcf631-da53-4a6d-84a3-e6f7c32ed5b9" providerId="ADAL" clId="{6581DDAA-A437-4016-B642-302C69B1F185}" dt="2020-06-26T11:53:09.896" v="336"/>
          <ac:picMkLst>
            <pc:docMk/>
            <pc:sldMk cId="1517114049" sldId="262"/>
            <ac:picMk id="16" creationId="{224F044A-8C82-4B56-B304-7290D8B186D7}"/>
          </ac:picMkLst>
        </pc:picChg>
      </pc:sldChg>
      <pc:sldChg chg="addSp delSp modSp mod modAnim">
        <pc:chgData name="Dorotea Böhm" userId="cabcf631-da53-4a6d-84a3-e6f7c32ed5b9" providerId="ADAL" clId="{6581DDAA-A437-4016-B642-302C69B1F185}" dt="2020-06-26T13:03:18.487" v="1475" actId="255"/>
        <pc:sldMkLst>
          <pc:docMk/>
          <pc:sldMk cId="2366924457" sldId="276"/>
        </pc:sldMkLst>
        <pc:spChg chg="mod">
          <ac:chgData name="Dorotea Böhm" userId="cabcf631-da53-4a6d-84a3-e6f7c32ed5b9" providerId="ADAL" clId="{6581DDAA-A437-4016-B642-302C69B1F185}" dt="2020-06-26T13:03:18.487" v="1475" actId="255"/>
          <ac:spMkLst>
            <pc:docMk/>
            <pc:sldMk cId="2366924457" sldId="276"/>
            <ac:spMk id="2" creationId="{F2007E35-24E6-4B5E-A455-F79D2D9530FD}"/>
          </ac:spMkLst>
        </pc:spChg>
        <pc:spChg chg="mod">
          <ac:chgData name="Dorotea Böhm" userId="cabcf631-da53-4a6d-84a3-e6f7c32ed5b9" providerId="ADAL" clId="{6581DDAA-A437-4016-B642-302C69B1F185}" dt="2020-06-26T11:52:59.422" v="333"/>
          <ac:spMkLst>
            <pc:docMk/>
            <pc:sldMk cId="2366924457" sldId="276"/>
            <ac:spMk id="10" creationId="{21BC6504-2E7E-49E5-A435-A541EFAAA223}"/>
          </ac:spMkLst>
        </pc:spChg>
        <pc:spChg chg="mod">
          <ac:chgData name="Dorotea Böhm" userId="cabcf631-da53-4a6d-84a3-e6f7c32ed5b9" providerId="ADAL" clId="{6581DDAA-A437-4016-B642-302C69B1F185}" dt="2020-06-26T11:46:33.582" v="183" actId="5793"/>
          <ac:spMkLst>
            <pc:docMk/>
            <pc:sldMk cId="2366924457" sldId="276"/>
            <ac:spMk id="29" creationId="{55998A45-6201-4C83-A6E1-074BD878E99D}"/>
          </ac:spMkLst>
        </pc:spChg>
        <pc:grpChg chg="add mod">
          <ac:chgData name="Dorotea Böhm" userId="cabcf631-da53-4a6d-84a3-e6f7c32ed5b9" providerId="ADAL" clId="{6581DDAA-A437-4016-B642-302C69B1F185}" dt="2020-06-26T11:52:59.422" v="333"/>
          <ac:grpSpMkLst>
            <pc:docMk/>
            <pc:sldMk cId="2366924457" sldId="276"/>
            <ac:grpSpMk id="8" creationId="{871212D7-B611-4B7E-BF2A-65BAB829B334}"/>
          </ac:grpSpMkLst>
        </pc:grpChg>
        <pc:picChg chg="mod">
          <ac:chgData name="Dorotea Böhm" userId="cabcf631-da53-4a6d-84a3-e6f7c32ed5b9" providerId="ADAL" clId="{6581DDAA-A437-4016-B642-302C69B1F185}" dt="2020-06-26T11:52:59.422" v="333"/>
          <ac:picMkLst>
            <pc:docMk/>
            <pc:sldMk cId="2366924457" sldId="276"/>
            <ac:picMk id="9" creationId="{16BDE490-5278-46F1-B83E-B8178B0DA2CA}"/>
          </ac:picMkLst>
        </pc:picChg>
        <pc:picChg chg="del">
          <ac:chgData name="Dorotea Böhm" userId="cabcf631-da53-4a6d-84a3-e6f7c32ed5b9" providerId="ADAL" clId="{6581DDAA-A437-4016-B642-302C69B1F185}" dt="2020-06-26T11:53:01.739" v="334" actId="478"/>
          <ac:picMkLst>
            <pc:docMk/>
            <pc:sldMk cId="2366924457" sldId="276"/>
            <ac:picMk id="31" creationId="{A83C28DC-EDC7-46B5-B31A-544191EEA336}"/>
          </ac:picMkLst>
        </pc:picChg>
      </pc:sldChg>
      <pc:sldChg chg="del">
        <pc:chgData name="Dorotea Böhm" userId="cabcf631-da53-4a6d-84a3-e6f7c32ed5b9" providerId="ADAL" clId="{6581DDAA-A437-4016-B642-302C69B1F185}" dt="2020-06-26T11:54:00.740" v="358" actId="47"/>
        <pc:sldMkLst>
          <pc:docMk/>
          <pc:sldMk cId="3155330879" sldId="278"/>
        </pc:sldMkLst>
      </pc:sldChg>
      <pc:sldChg chg="addSp delSp modSp del mod">
        <pc:chgData name="Dorotea Böhm" userId="cabcf631-da53-4a6d-84a3-e6f7c32ed5b9" providerId="ADAL" clId="{6581DDAA-A437-4016-B642-302C69B1F185}" dt="2020-06-26T11:55:19.870" v="413" actId="47"/>
        <pc:sldMkLst>
          <pc:docMk/>
          <pc:sldMk cId="1878494669" sldId="289"/>
        </pc:sldMkLst>
        <pc:spChg chg="mod">
          <ac:chgData name="Dorotea Böhm" userId="cabcf631-da53-4a6d-84a3-e6f7c32ed5b9" providerId="ADAL" clId="{6581DDAA-A437-4016-B642-302C69B1F185}" dt="2020-06-26T11:53:20.934" v="341" actId="20577"/>
          <ac:spMkLst>
            <pc:docMk/>
            <pc:sldMk cId="1878494669" sldId="289"/>
            <ac:spMk id="5" creationId="{5A82BDA3-EABB-407C-BFD8-231581B4203C}"/>
          </ac:spMkLst>
        </pc:spChg>
        <pc:spChg chg="mod">
          <ac:chgData name="Dorotea Böhm" userId="cabcf631-da53-4a6d-84a3-e6f7c32ed5b9" providerId="ADAL" clId="{6581DDAA-A437-4016-B642-302C69B1F185}" dt="2020-06-26T11:53:29.359" v="353" actId="20577"/>
          <ac:spMkLst>
            <pc:docMk/>
            <pc:sldMk cId="1878494669" sldId="289"/>
            <ac:spMk id="6" creationId="{7ECCC17A-778C-4653-8B72-D0A515510282}"/>
          </ac:spMkLst>
        </pc:spChg>
        <pc:spChg chg="mod">
          <ac:chgData name="Dorotea Böhm" userId="cabcf631-da53-4a6d-84a3-e6f7c32ed5b9" providerId="ADAL" clId="{6581DDAA-A437-4016-B642-302C69B1F185}" dt="2020-06-26T11:53:32.741" v="354"/>
          <ac:spMkLst>
            <pc:docMk/>
            <pc:sldMk cId="1878494669" sldId="289"/>
            <ac:spMk id="16" creationId="{E2ED4B01-94D3-44D4-B46D-301954C04557}"/>
          </ac:spMkLst>
        </pc:spChg>
        <pc:spChg chg="mod">
          <ac:chgData name="Dorotea Böhm" userId="cabcf631-da53-4a6d-84a3-e6f7c32ed5b9" providerId="ADAL" clId="{6581DDAA-A437-4016-B642-302C69B1F185}" dt="2020-06-26T11:53:37.549" v="357"/>
          <ac:spMkLst>
            <pc:docMk/>
            <pc:sldMk cId="1878494669" sldId="289"/>
            <ac:spMk id="19" creationId="{DCD8AD08-4BC1-4CA6-AE6B-9B5951487F44}"/>
          </ac:spMkLst>
        </pc:spChg>
        <pc:grpChg chg="add del mod">
          <ac:chgData name="Dorotea Böhm" userId="cabcf631-da53-4a6d-84a3-e6f7c32ed5b9" providerId="ADAL" clId="{6581DDAA-A437-4016-B642-302C69B1F185}" dt="2020-06-26T11:53:35.604" v="355"/>
          <ac:grpSpMkLst>
            <pc:docMk/>
            <pc:sldMk cId="1878494669" sldId="289"/>
            <ac:grpSpMk id="14" creationId="{4495FE29-1827-4C04-9E3E-848A8948863C}"/>
          </ac:grpSpMkLst>
        </pc:grpChg>
        <pc:grpChg chg="add del mod">
          <ac:chgData name="Dorotea Böhm" userId="cabcf631-da53-4a6d-84a3-e6f7c32ed5b9" providerId="ADAL" clId="{6581DDAA-A437-4016-B642-302C69B1F185}" dt="2020-06-26T11:55:12.401" v="412" actId="478"/>
          <ac:grpSpMkLst>
            <pc:docMk/>
            <pc:sldMk cId="1878494669" sldId="289"/>
            <ac:grpSpMk id="17" creationId="{A55D92C3-4BA0-44C0-BB29-FB93EFA03764}"/>
          </ac:grpSpMkLst>
        </pc:grpChg>
        <pc:picChg chg="del">
          <ac:chgData name="Dorotea Böhm" userId="cabcf631-da53-4a6d-84a3-e6f7c32ed5b9" providerId="ADAL" clId="{6581DDAA-A437-4016-B642-302C69B1F185}" dt="2020-06-26T11:53:36.822" v="356" actId="478"/>
          <ac:picMkLst>
            <pc:docMk/>
            <pc:sldMk cId="1878494669" sldId="289"/>
            <ac:picMk id="13" creationId="{4E07BB3D-A584-4938-9DCB-4C4A506A3B09}"/>
          </ac:picMkLst>
        </pc:picChg>
        <pc:picChg chg="mod">
          <ac:chgData name="Dorotea Böhm" userId="cabcf631-da53-4a6d-84a3-e6f7c32ed5b9" providerId="ADAL" clId="{6581DDAA-A437-4016-B642-302C69B1F185}" dt="2020-06-26T11:53:32.741" v="354"/>
          <ac:picMkLst>
            <pc:docMk/>
            <pc:sldMk cId="1878494669" sldId="289"/>
            <ac:picMk id="15" creationId="{D219E48D-282C-4B4A-8B2D-89F0BBBFB975}"/>
          </ac:picMkLst>
        </pc:picChg>
        <pc:picChg chg="mod">
          <ac:chgData name="Dorotea Böhm" userId="cabcf631-da53-4a6d-84a3-e6f7c32ed5b9" providerId="ADAL" clId="{6581DDAA-A437-4016-B642-302C69B1F185}" dt="2020-06-26T11:53:37.549" v="357"/>
          <ac:picMkLst>
            <pc:docMk/>
            <pc:sldMk cId="1878494669" sldId="289"/>
            <ac:picMk id="18" creationId="{6F379362-3FA0-45F3-AB34-361254FD7D69}"/>
          </ac:picMkLst>
        </pc:picChg>
      </pc:sldChg>
      <pc:sldChg chg="del">
        <pc:chgData name="Dorotea Böhm" userId="cabcf631-da53-4a6d-84a3-e6f7c32ed5b9" providerId="ADAL" clId="{6581DDAA-A437-4016-B642-302C69B1F185}" dt="2020-06-26T11:54:01.780" v="359" actId="47"/>
        <pc:sldMkLst>
          <pc:docMk/>
          <pc:sldMk cId="14536565" sldId="290"/>
        </pc:sldMkLst>
      </pc:sldChg>
      <pc:sldChg chg="del">
        <pc:chgData name="Dorotea Böhm" userId="cabcf631-da53-4a6d-84a3-e6f7c32ed5b9" providerId="ADAL" clId="{6581DDAA-A437-4016-B642-302C69B1F185}" dt="2020-06-26T11:54:06.012" v="362" actId="47"/>
        <pc:sldMkLst>
          <pc:docMk/>
          <pc:sldMk cId="1756265765" sldId="291"/>
        </pc:sldMkLst>
      </pc:sldChg>
      <pc:sldChg chg="del">
        <pc:chgData name="Dorotea Böhm" userId="cabcf631-da53-4a6d-84a3-e6f7c32ed5b9" providerId="ADAL" clId="{6581DDAA-A437-4016-B642-302C69B1F185}" dt="2020-06-26T11:54:02.891" v="360" actId="47"/>
        <pc:sldMkLst>
          <pc:docMk/>
          <pc:sldMk cId="153406466" sldId="292"/>
        </pc:sldMkLst>
      </pc:sldChg>
      <pc:sldChg chg="del">
        <pc:chgData name="Dorotea Böhm" userId="cabcf631-da53-4a6d-84a3-e6f7c32ed5b9" providerId="ADAL" clId="{6581DDAA-A437-4016-B642-302C69B1F185}" dt="2020-06-26T11:57:24.116" v="533" actId="47"/>
        <pc:sldMkLst>
          <pc:docMk/>
          <pc:sldMk cId="3634056697" sldId="293"/>
        </pc:sldMkLst>
      </pc:sldChg>
      <pc:sldChg chg="addSp delSp modSp mod modAnim">
        <pc:chgData name="Dorotea Böhm" userId="cabcf631-da53-4a6d-84a3-e6f7c32ed5b9" providerId="ADAL" clId="{6581DDAA-A437-4016-B642-302C69B1F185}" dt="2020-06-26T11:58:37.082" v="548"/>
        <pc:sldMkLst>
          <pc:docMk/>
          <pc:sldMk cId="711546721" sldId="296"/>
        </pc:sldMkLst>
        <pc:spChg chg="mod">
          <ac:chgData name="Dorotea Böhm" userId="cabcf631-da53-4a6d-84a3-e6f7c32ed5b9" providerId="ADAL" clId="{6581DDAA-A437-4016-B642-302C69B1F185}" dt="2020-06-26T11:58:37.082" v="548"/>
          <ac:spMkLst>
            <pc:docMk/>
            <pc:sldMk cId="711546721" sldId="296"/>
            <ac:spMk id="24" creationId="{6324575F-B69C-4FC7-9887-C910854FF0A6}"/>
          </ac:spMkLst>
        </pc:spChg>
        <pc:spChg chg="mod">
          <ac:chgData name="Dorotea Böhm" userId="cabcf631-da53-4a6d-84a3-e6f7c32ed5b9" providerId="ADAL" clId="{6581DDAA-A437-4016-B642-302C69B1F185}" dt="2020-06-26T11:55:49.734" v="442" actId="6549"/>
          <ac:spMkLst>
            <pc:docMk/>
            <pc:sldMk cId="711546721" sldId="296"/>
            <ac:spMk id="42" creationId="{E9A2D41F-90FA-4687-B2F2-B6B7A0B1E870}"/>
          </ac:spMkLst>
        </pc:spChg>
        <pc:spChg chg="mod">
          <ac:chgData name="Dorotea Böhm" userId="cabcf631-da53-4a6d-84a3-e6f7c32ed5b9" providerId="ADAL" clId="{6581DDAA-A437-4016-B642-302C69B1F185}" dt="2020-06-26T11:54:41.016" v="400" actId="20577"/>
          <ac:spMkLst>
            <pc:docMk/>
            <pc:sldMk cId="711546721" sldId="296"/>
            <ac:spMk id="48" creationId="{1947E0E6-BC99-489E-B4FD-14D5E668CE69}"/>
          </ac:spMkLst>
        </pc:spChg>
        <pc:spChg chg="mod">
          <ac:chgData name="Dorotea Böhm" userId="cabcf631-da53-4a6d-84a3-e6f7c32ed5b9" providerId="ADAL" clId="{6581DDAA-A437-4016-B642-302C69B1F185}" dt="2020-06-26T11:54:30.417" v="385" actId="20577"/>
          <ac:spMkLst>
            <pc:docMk/>
            <pc:sldMk cId="711546721" sldId="296"/>
            <ac:spMk id="52" creationId="{053DB572-73E3-4ECB-9A29-508025FE8405}"/>
          </ac:spMkLst>
        </pc:spChg>
        <pc:spChg chg="mod">
          <ac:chgData name="Dorotea Böhm" userId="cabcf631-da53-4a6d-84a3-e6f7c32ed5b9" providerId="ADAL" clId="{6581DDAA-A437-4016-B642-302C69B1F185}" dt="2020-06-26T11:54:47.177" v="410" actId="20577"/>
          <ac:spMkLst>
            <pc:docMk/>
            <pc:sldMk cId="711546721" sldId="296"/>
            <ac:spMk id="53" creationId="{271399BC-C017-4B0F-94EF-1F230E80D930}"/>
          </ac:spMkLst>
        </pc:spChg>
        <pc:spChg chg="mod">
          <ac:chgData name="Dorotea Böhm" userId="cabcf631-da53-4a6d-84a3-e6f7c32ed5b9" providerId="ADAL" clId="{6581DDAA-A437-4016-B642-302C69B1F185}" dt="2020-06-26T11:54:33.452" v="390" actId="20577"/>
          <ac:spMkLst>
            <pc:docMk/>
            <pc:sldMk cId="711546721" sldId="296"/>
            <ac:spMk id="57" creationId="{BB115EA4-4F58-436E-84AC-3E2977B57F97}"/>
          </ac:spMkLst>
        </pc:spChg>
        <pc:grpChg chg="add mod">
          <ac:chgData name="Dorotea Böhm" userId="cabcf631-da53-4a6d-84a3-e6f7c32ed5b9" providerId="ADAL" clId="{6581DDAA-A437-4016-B642-302C69B1F185}" dt="2020-06-26T11:58:37.082" v="548"/>
          <ac:grpSpMkLst>
            <pc:docMk/>
            <pc:sldMk cId="711546721" sldId="296"/>
            <ac:grpSpMk id="22" creationId="{39365F51-F006-46E0-9B23-1C8A04014560}"/>
          </ac:grpSpMkLst>
        </pc:grpChg>
        <pc:picChg chg="del">
          <ac:chgData name="Dorotea Böhm" userId="cabcf631-da53-4a6d-84a3-e6f7c32ed5b9" providerId="ADAL" clId="{6581DDAA-A437-4016-B642-302C69B1F185}" dt="2020-06-26T11:58:36.086" v="547" actId="478"/>
          <ac:picMkLst>
            <pc:docMk/>
            <pc:sldMk cId="711546721" sldId="296"/>
            <ac:picMk id="13" creationId="{4E07BB3D-A584-4938-9DCB-4C4A506A3B09}"/>
          </ac:picMkLst>
        </pc:picChg>
        <pc:picChg chg="mod">
          <ac:chgData name="Dorotea Böhm" userId="cabcf631-da53-4a6d-84a3-e6f7c32ed5b9" providerId="ADAL" clId="{6581DDAA-A437-4016-B642-302C69B1F185}" dt="2020-06-26T11:58:37.082" v="548"/>
          <ac:picMkLst>
            <pc:docMk/>
            <pc:sldMk cId="711546721" sldId="296"/>
            <ac:picMk id="23" creationId="{26CF64E0-F441-450F-86DF-452A9F2A0575}"/>
          </ac:picMkLst>
        </pc:picChg>
      </pc:sldChg>
      <pc:sldChg chg="addSp delSp modSp mod addAnim delAnim modAnim">
        <pc:chgData name="Dorotea Böhm" userId="cabcf631-da53-4a6d-84a3-e6f7c32ed5b9" providerId="ADAL" clId="{6581DDAA-A437-4016-B642-302C69B1F185}" dt="2020-06-26T11:59:01.942" v="550"/>
        <pc:sldMkLst>
          <pc:docMk/>
          <pc:sldMk cId="1614948850" sldId="297"/>
        </pc:sldMkLst>
        <pc:spChg chg="mod">
          <ac:chgData name="Dorotea Böhm" userId="cabcf631-da53-4a6d-84a3-e6f7c32ed5b9" providerId="ADAL" clId="{6581DDAA-A437-4016-B642-302C69B1F185}" dt="2020-06-26T11:56:27.545" v="466" actId="20577"/>
          <ac:spMkLst>
            <pc:docMk/>
            <pc:sldMk cId="1614948850" sldId="297"/>
            <ac:spMk id="5" creationId="{5A82BDA3-EABB-407C-BFD8-231581B4203C}"/>
          </ac:spMkLst>
        </pc:spChg>
        <pc:spChg chg="mod">
          <ac:chgData name="Dorotea Böhm" userId="cabcf631-da53-4a6d-84a3-e6f7c32ed5b9" providerId="ADAL" clId="{6581DDAA-A437-4016-B642-302C69B1F185}" dt="2020-06-26T11:56:07.270" v="450" actId="20577"/>
          <ac:spMkLst>
            <pc:docMk/>
            <pc:sldMk cId="1614948850" sldId="297"/>
            <ac:spMk id="6" creationId="{7ECCC17A-778C-4653-8B72-D0A515510282}"/>
          </ac:spMkLst>
        </pc:spChg>
        <pc:spChg chg="mod">
          <ac:chgData name="Dorotea Böhm" userId="cabcf631-da53-4a6d-84a3-e6f7c32ed5b9" providerId="ADAL" clId="{6581DDAA-A437-4016-B642-302C69B1F185}" dt="2020-06-26T11:56:46.654" v="490" actId="5793"/>
          <ac:spMkLst>
            <pc:docMk/>
            <pc:sldMk cId="1614948850" sldId="297"/>
            <ac:spMk id="7" creationId="{E081B6EB-677D-457D-9E69-D8A0DC9A1E13}"/>
          </ac:spMkLst>
        </pc:spChg>
        <pc:spChg chg="mod">
          <ac:chgData name="Dorotea Böhm" userId="cabcf631-da53-4a6d-84a3-e6f7c32ed5b9" providerId="ADAL" clId="{6581DDAA-A437-4016-B642-302C69B1F185}" dt="2020-06-26T11:57:11.615" v="518" actId="20577"/>
          <ac:spMkLst>
            <pc:docMk/>
            <pc:sldMk cId="1614948850" sldId="297"/>
            <ac:spMk id="14" creationId="{6CCEC4B4-A541-484D-9CD8-EB135D9447CC}"/>
          </ac:spMkLst>
        </pc:spChg>
        <pc:spChg chg="add del mod">
          <ac:chgData name="Dorotea Böhm" userId="cabcf631-da53-4a6d-84a3-e6f7c32ed5b9" providerId="ADAL" clId="{6581DDAA-A437-4016-B642-302C69B1F185}" dt="2020-06-26T11:57:01.083" v="501" actId="20577"/>
          <ac:spMkLst>
            <pc:docMk/>
            <pc:sldMk cId="1614948850" sldId="297"/>
            <ac:spMk id="17" creationId="{90D6FE3B-FA6D-4E84-8D30-4FB8B489F484}"/>
          </ac:spMkLst>
        </pc:spChg>
        <pc:spChg chg="mod">
          <ac:chgData name="Dorotea Böhm" userId="cabcf631-da53-4a6d-84a3-e6f7c32ed5b9" providerId="ADAL" clId="{6581DDAA-A437-4016-B642-302C69B1F185}" dt="2020-06-26T11:57:19.061" v="532" actId="20577"/>
          <ac:spMkLst>
            <pc:docMk/>
            <pc:sldMk cId="1614948850" sldId="297"/>
            <ac:spMk id="19" creationId="{8B644903-85A6-4D05-AA46-ECE7F98C4286}"/>
          </ac:spMkLst>
        </pc:spChg>
        <pc:spChg chg="mod">
          <ac:chgData name="Dorotea Böhm" userId="cabcf631-da53-4a6d-84a3-e6f7c32ed5b9" providerId="ADAL" clId="{6581DDAA-A437-4016-B642-302C69B1F185}" dt="2020-06-26T11:57:04.697" v="506" actId="20577"/>
          <ac:spMkLst>
            <pc:docMk/>
            <pc:sldMk cId="1614948850" sldId="297"/>
            <ac:spMk id="23" creationId="{C200367A-8889-4CC1-A810-4690E5253883}"/>
          </ac:spMkLst>
        </pc:spChg>
        <pc:spChg chg="mod">
          <ac:chgData name="Dorotea Böhm" userId="cabcf631-da53-4a6d-84a3-e6f7c32ed5b9" providerId="ADAL" clId="{6581DDAA-A437-4016-B642-302C69B1F185}" dt="2020-06-26T11:59:01.942" v="550"/>
          <ac:spMkLst>
            <pc:docMk/>
            <pc:sldMk cId="1614948850" sldId="297"/>
            <ac:spMk id="29" creationId="{DEFB9B3E-547F-4588-9324-6DB68315F60F}"/>
          </ac:spMkLst>
        </pc:spChg>
        <pc:grpChg chg="add mod">
          <ac:chgData name="Dorotea Böhm" userId="cabcf631-da53-4a6d-84a3-e6f7c32ed5b9" providerId="ADAL" clId="{6581DDAA-A437-4016-B642-302C69B1F185}" dt="2020-06-26T11:59:01.942" v="550"/>
          <ac:grpSpMkLst>
            <pc:docMk/>
            <pc:sldMk cId="1614948850" sldId="297"/>
            <ac:grpSpMk id="26" creationId="{6D1AD115-BE01-4D3E-9AD7-BFF36774467F}"/>
          </ac:grpSpMkLst>
        </pc:grpChg>
        <pc:picChg chg="del">
          <ac:chgData name="Dorotea Böhm" userId="cabcf631-da53-4a6d-84a3-e6f7c32ed5b9" providerId="ADAL" clId="{6581DDAA-A437-4016-B642-302C69B1F185}" dt="2020-06-26T11:59:00.894" v="549" actId="478"/>
          <ac:picMkLst>
            <pc:docMk/>
            <pc:sldMk cId="1614948850" sldId="297"/>
            <ac:picMk id="13" creationId="{4E07BB3D-A584-4938-9DCB-4C4A506A3B09}"/>
          </ac:picMkLst>
        </pc:picChg>
        <pc:picChg chg="mod">
          <ac:chgData name="Dorotea Böhm" userId="cabcf631-da53-4a6d-84a3-e6f7c32ed5b9" providerId="ADAL" clId="{6581DDAA-A437-4016-B642-302C69B1F185}" dt="2020-06-26T11:59:01.942" v="550"/>
          <ac:picMkLst>
            <pc:docMk/>
            <pc:sldMk cId="1614948850" sldId="297"/>
            <ac:picMk id="28" creationId="{7EC8CED6-016E-44F4-9B3F-112712A804A5}"/>
          </ac:picMkLst>
        </pc:picChg>
      </pc:sldChg>
      <pc:sldChg chg="del">
        <pc:chgData name="Dorotea Böhm" userId="cabcf631-da53-4a6d-84a3-e6f7c32ed5b9" providerId="ADAL" clId="{6581DDAA-A437-4016-B642-302C69B1F185}" dt="2020-06-26T11:54:04.044" v="361" actId="47"/>
        <pc:sldMkLst>
          <pc:docMk/>
          <pc:sldMk cId="1910056109" sldId="298"/>
        </pc:sldMkLst>
      </pc:sldChg>
      <pc:sldMasterChg chg="modSldLayout">
        <pc:chgData name="Dorotea Böhm" userId="cabcf631-da53-4a6d-84a3-e6f7c32ed5b9" providerId="ADAL" clId="{6581DDAA-A437-4016-B642-302C69B1F185}" dt="2020-06-26T13:10:34.223" v="1484" actId="21"/>
        <pc:sldMasterMkLst>
          <pc:docMk/>
          <pc:sldMasterMk cId="1775025852" sldId="2147483648"/>
        </pc:sldMasterMkLst>
        <pc:sldLayoutChg chg="addSp delSp modSp">
          <pc:chgData name="Dorotea Böhm" userId="cabcf631-da53-4a6d-84a3-e6f7c32ed5b9" providerId="ADAL" clId="{6581DDAA-A437-4016-B642-302C69B1F185}" dt="2020-06-26T12:52:44.541" v="1218"/>
          <pc:sldLayoutMkLst>
            <pc:docMk/>
            <pc:sldMasterMk cId="1775025852" sldId="2147483648"/>
            <pc:sldLayoutMk cId="1811804172" sldId="2147483650"/>
          </pc:sldLayoutMkLst>
          <pc:spChg chg="mod">
            <ac:chgData name="Dorotea Böhm" userId="cabcf631-da53-4a6d-84a3-e6f7c32ed5b9" providerId="ADAL" clId="{6581DDAA-A437-4016-B642-302C69B1F185}" dt="2020-06-26T12:52:23.696" v="1217"/>
            <ac:spMkLst>
              <pc:docMk/>
              <pc:sldMasterMk cId="1775025852" sldId="2147483648"/>
              <pc:sldLayoutMk cId="1811804172" sldId="2147483650"/>
              <ac:spMk id="3" creationId="{7B48A66B-C07B-4805-8586-47247A1C3E70}"/>
            </ac:spMkLst>
          </pc:spChg>
          <pc:spChg chg="mod">
            <ac:chgData name="Dorotea Böhm" userId="cabcf631-da53-4a6d-84a3-e6f7c32ed5b9" providerId="ADAL" clId="{6581DDAA-A437-4016-B642-302C69B1F185}" dt="2020-06-26T12:52:23.696" v="1217"/>
            <ac:spMkLst>
              <pc:docMk/>
              <pc:sldMasterMk cId="1775025852" sldId="2147483648"/>
              <pc:sldLayoutMk cId="1811804172" sldId="2147483650"/>
              <ac:spMk id="4" creationId="{E5C51EEE-E68E-45B2-8E3F-8A9FEDB4937F}"/>
            </ac:spMkLst>
          </pc:spChg>
          <pc:spChg chg="mod">
            <ac:chgData name="Dorotea Böhm" userId="cabcf631-da53-4a6d-84a3-e6f7c32ed5b9" providerId="ADAL" clId="{6581DDAA-A437-4016-B642-302C69B1F185}" dt="2020-06-26T12:52:23.696" v="1217"/>
            <ac:spMkLst>
              <pc:docMk/>
              <pc:sldMasterMk cId="1775025852" sldId="2147483648"/>
              <pc:sldLayoutMk cId="1811804172" sldId="2147483650"/>
              <ac:spMk id="7" creationId="{561DF138-E101-4DF7-B6B8-E7D9F070B796}"/>
            </ac:spMkLst>
          </pc:spChg>
          <pc:grpChg chg="add del mod">
            <ac:chgData name="Dorotea Böhm" userId="cabcf631-da53-4a6d-84a3-e6f7c32ed5b9" providerId="ADAL" clId="{6581DDAA-A437-4016-B642-302C69B1F185}" dt="2020-06-26T12:52:44.541" v="1218"/>
            <ac:grpSpMkLst>
              <pc:docMk/>
              <pc:sldMasterMk cId="1775025852" sldId="2147483648"/>
              <pc:sldLayoutMk cId="1811804172" sldId="2147483650"/>
              <ac:grpSpMk id="2" creationId="{DEE9ABD7-4917-4EF7-A380-F2BE9240F2E1}"/>
            </ac:grpSpMkLst>
          </pc:grpChg>
          <pc:grpChg chg="mod">
            <ac:chgData name="Dorotea Böhm" userId="cabcf631-da53-4a6d-84a3-e6f7c32ed5b9" providerId="ADAL" clId="{6581DDAA-A437-4016-B642-302C69B1F185}" dt="2020-06-26T12:52:23.696" v="1217"/>
            <ac:grpSpMkLst>
              <pc:docMk/>
              <pc:sldMasterMk cId="1775025852" sldId="2147483648"/>
              <pc:sldLayoutMk cId="1811804172" sldId="2147483650"/>
              <ac:grpSpMk id="5" creationId="{CD9BFF0A-88ED-49F7-A6A0-C9BDD3039B79}"/>
            </ac:grpSpMkLst>
          </pc:grpChg>
          <pc:picChg chg="mod">
            <ac:chgData name="Dorotea Böhm" userId="cabcf631-da53-4a6d-84a3-e6f7c32ed5b9" providerId="ADAL" clId="{6581DDAA-A437-4016-B642-302C69B1F185}" dt="2020-06-26T12:52:23.696" v="1217"/>
            <ac:picMkLst>
              <pc:docMk/>
              <pc:sldMasterMk cId="1775025852" sldId="2147483648"/>
              <pc:sldLayoutMk cId="1811804172" sldId="2147483650"/>
              <ac:picMk id="6" creationId="{81EE461F-B764-4EF0-B911-728A4454528A}"/>
            </ac:picMkLst>
          </pc:picChg>
        </pc:sldLayoutChg>
        <pc:sldLayoutChg chg="addSp delSp modSp mod">
          <pc:chgData name="Dorotea Böhm" userId="cabcf631-da53-4a6d-84a3-e6f7c32ed5b9" providerId="ADAL" clId="{6581DDAA-A437-4016-B642-302C69B1F185}" dt="2020-06-26T13:10:34.223" v="1484" actId="21"/>
          <pc:sldLayoutMkLst>
            <pc:docMk/>
            <pc:sldMasterMk cId="1775025852" sldId="2147483648"/>
            <pc:sldLayoutMk cId="1347235305" sldId="2147483658"/>
          </pc:sldLayoutMkLst>
          <pc:spChg chg="mod">
            <ac:chgData name="Dorotea Böhm" userId="cabcf631-da53-4a6d-84a3-e6f7c32ed5b9" providerId="ADAL" clId="{6581DDAA-A437-4016-B642-302C69B1F185}" dt="2020-06-26T12:53:31.683" v="1224" actId="14100"/>
            <ac:spMkLst>
              <pc:docMk/>
              <pc:sldMasterMk cId="1775025852" sldId="2147483648"/>
              <pc:sldLayoutMk cId="1347235305" sldId="2147483658"/>
              <ac:spMk id="2" creationId="{00000000-0000-0000-0000-000000000000}"/>
            </ac:spMkLst>
          </pc:spChg>
          <pc:spChg chg="mod">
            <ac:chgData name="Dorotea Böhm" userId="cabcf631-da53-4a6d-84a3-e6f7c32ed5b9" providerId="ADAL" clId="{6581DDAA-A437-4016-B642-302C69B1F185}" dt="2020-06-26T12:53:31.683" v="1224" actId="14100"/>
            <ac:spMkLst>
              <pc:docMk/>
              <pc:sldMasterMk cId="1775025852" sldId="2147483648"/>
              <pc:sldLayoutMk cId="1347235305" sldId="2147483658"/>
              <ac:spMk id="4" creationId="{00000000-0000-0000-0000-000000000000}"/>
            </ac:spMkLst>
          </pc:spChg>
          <pc:spChg chg="add del mod">
            <ac:chgData name="Dorotea Böhm" userId="cabcf631-da53-4a6d-84a3-e6f7c32ed5b9" providerId="ADAL" clId="{6581DDAA-A437-4016-B642-302C69B1F185}" dt="2020-06-26T13:01:53.609" v="1473" actId="478"/>
            <ac:spMkLst>
              <pc:docMk/>
              <pc:sldMasterMk cId="1775025852" sldId="2147483648"/>
              <pc:sldLayoutMk cId="1347235305" sldId="2147483658"/>
              <ac:spMk id="8" creationId="{00000000-0000-0000-0000-000000000000}"/>
            </ac:spMkLst>
          </pc:spChg>
          <pc:spChg chg="mod">
            <ac:chgData name="Dorotea Böhm" userId="cabcf631-da53-4a6d-84a3-e6f7c32ed5b9" providerId="ADAL" clId="{6581DDAA-A437-4016-B642-302C69B1F185}" dt="2020-06-26T13:03:44.572" v="1476"/>
            <ac:spMkLst>
              <pc:docMk/>
              <pc:sldMasterMk cId="1775025852" sldId="2147483648"/>
              <pc:sldLayoutMk cId="1347235305" sldId="2147483658"/>
              <ac:spMk id="10" creationId="{F94D62D8-4FD0-47C6-BF73-2093465D5FC0}"/>
            </ac:spMkLst>
          </pc:spChg>
          <pc:grpChg chg="add del mod">
            <ac:chgData name="Dorotea Böhm" userId="cabcf631-da53-4a6d-84a3-e6f7c32ed5b9" providerId="ADAL" clId="{6581DDAA-A437-4016-B642-302C69B1F185}" dt="2020-06-26T13:04:05.176" v="1477" actId="478"/>
            <ac:grpSpMkLst>
              <pc:docMk/>
              <pc:sldMasterMk cId="1775025852" sldId="2147483648"/>
              <pc:sldLayoutMk cId="1347235305" sldId="2147483658"/>
              <ac:grpSpMk id="7" creationId="{B812648E-FA57-43B9-8F5C-82BAB4A0D8D5}"/>
            </ac:grpSpMkLst>
          </pc:grpChg>
          <pc:picChg chg="del mod">
            <ac:chgData name="Dorotea Böhm" userId="cabcf631-da53-4a6d-84a3-e6f7c32ed5b9" providerId="ADAL" clId="{6581DDAA-A437-4016-B642-302C69B1F185}" dt="2020-06-26T13:10:34.223" v="1484" actId="21"/>
            <ac:picMkLst>
              <pc:docMk/>
              <pc:sldMasterMk cId="1775025852" sldId="2147483648"/>
              <pc:sldLayoutMk cId="1347235305" sldId="2147483658"/>
              <ac:picMk id="6" creationId="{4DB575FA-74E5-4BA0-A205-C532874A34E5}"/>
            </ac:picMkLst>
          </pc:picChg>
          <pc:picChg chg="mod">
            <ac:chgData name="Dorotea Böhm" userId="cabcf631-da53-4a6d-84a3-e6f7c32ed5b9" providerId="ADAL" clId="{6581DDAA-A437-4016-B642-302C69B1F185}" dt="2020-06-26T13:03:44.572" v="1476"/>
            <ac:picMkLst>
              <pc:docMk/>
              <pc:sldMasterMk cId="1775025852" sldId="2147483648"/>
              <pc:sldLayoutMk cId="1347235305" sldId="2147483658"/>
              <ac:picMk id="9" creationId="{59D708B5-317C-4B1D-995F-AE5BB075B7C9}"/>
            </ac:picMkLst>
          </pc:picChg>
        </pc:sldLayoutChg>
      </pc:sldMasterChg>
    </pc:docChg>
  </pc:docChgLst>
  <pc:docChgLst>
    <pc:chgData name="Dorotea Böhm" userId="7801c4e6-7c1c-49ef-ac6c-f61a3d331c0d" providerId="ADAL" clId="{01961FE0-89DD-493B-80E6-FC08FDFC4CC3}"/>
    <pc:docChg chg="addSld modSld">
      <pc:chgData name="Dorotea Böhm" userId="7801c4e6-7c1c-49ef-ac6c-f61a3d331c0d" providerId="ADAL" clId="{01961FE0-89DD-493B-80E6-FC08FDFC4CC3}" dt="2020-06-28T09:12:48.359" v="224" actId="255"/>
      <pc:docMkLst>
        <pc:docMk/>
      </pc:docMkLst>
      <pc:sldChg chg="modSp add mod modAnim">
        <pc:chgData name="Dorotea Böhm" userId="7801c4e6-7c1c-49ef-ac6c-f61a3d331c0d" providerId="ADAL" clId="{01961FE0-89DD-493B-80E6-FC08FDFC4CC3}" dt="2020-06-28T09:12:48.359" v="224" actId="255"/>
        <pc:sldMkLst>
          <pc:docMk/>
          <pc:sldMk cId="3816743465" sldId="298"/>
        </pc:sldMkLst>
        <pc:spChg chg="mod">
          <ac:chgData name="Dorotea Böhm" userId="7801c4e6-7c1c-49ef-ac6c-f61a3d331c0d" providerId="ADAL" clId="{01961FE0-89DD-493B-80E6-FC08FDFC4CC3}" dt="2020-06-28T09:12:48.359" v="224" actId="255"/>
          <ac:spMkLst>
            <pc:docMk/>
            <pc:sldMk cId="3816743465" sldId="298"/>
            <ac:spMk id="2" creationId="{F2007E35-24E6-4B5E-A455-F79D2D9530FD}"/>
          </ac:spMkLst>
        </pc:spChg>
        <pc:spChg chg="mod">
          <ac:chgData name="Dorotea Böhm" userId="7801c4e6-7c1c-49ef-ac6c-f61a3d331c0d" providerId="ADAL" clId="{01961FE0-89DD-493B-80E6-FC08FDFC4CC3}" dt="2020-06-28T09:10:49.823" v="15" actId="20577"/>
          <ac:spMkLst>
            <pc:docMk/>
            <pc:sldMk cId="3816743465" sldId="298"/>
            <ac:spMk id="29" creationId="{55998A45-6201-4C83-A6E1-074BD878E99D}"/>
          </ac:spMkLst>
        </pc:spChg>
      </pc:sldChg>
    </pc:docChg>
  </pc:docChgLst>
  <pc:docChgLst>
    <pc:chgData name="Dorotea Böhm" userId="S::dorotea.boehm@lernen.siw.swiss::cabcf631-da53-4a6d-84a3-e6f7c32ed5b9" providerId="AD" clId="Web-{B43366CE-704C-48C6-9BF8-FB022623A375}"/>
    <pc:docChg chg="modSld sldOrd">
      <pc:chgData name="Dorotea Böhm" userId="S::dorotea.boehm@lernen.siw.swiss::cabcf631-da53-4a6d-84a3-e6f7c32ed5b9" providerId="AD" clId="Web-{B43366CE-704C-48C6-9BF8-FB022623A375}" dt="2020-06-28T17:50:41.423" v="218" actId="20577"/>
      <pc:docMkLst>
        <pc:docMk/>
      </pc:docMkLst>
      <pc:sldChg chg="modSp ord">
        <pc:chgData name="Dorotea Böhm" userId="S::dorotea.boehm@lernen.siw.swiss::cabcf631-da53-4a6d-84a3-e6f7c32ed5b9" providerId="AD" clId="Web-{B43366CE-704C-48C6-9BF8-FB022623A375}" dt="2020-06-28T17:50:41.423" v="217" actId="20577"/>
        <pc:sldMkLst>
          <pc:docMk/>
          <pc:sldMk cId="2366924457" sldId="276"/>
        </pc:sldMkLst>
        <pc:spChg chg="mod">
          <ac:chgData name="Dorotea Böhm" userId="S::dorotea.boehm@lernen.siw.swiss::cabcf631-da53-4a6d-84a3-e6f7c32ed5b9" providerId="AD" clId="Web-{B43366CE-704C-48C6-9BF8-FB022623A375}" dt="2020-06-28T17:50:41.423" v="217" actId="20577"/>
          <ac:spMkLst>
            <pc:docMk/>
            <pc:sldMk cId="2366924457" sldId="276"/>
            <ac:spMk id="2" creationId="{F2007E35-24E6-4B5E-A455-F79D2D9530FD}"/>
          </ac:spMkLst>
        </pc:spChg>
        <pc:spChg chg="mod">
          <ac:chgData name="Dorotea Böhm" userId="S::dorotea.boehm@lernen.siw.swiss::cabcf631-da53-4a6d-84a3-e6f7c32ed5b9" providerId="AD" clId="Web-{B43366CE-704C-48C6-9BF8-FB022623A375}" dt="2020-06-28T17:48:42.785" v="1" actId="20577"/>
          <ac:spMkLst>
            <pc:docMk/>
            <pc:sldMk cId="2366924457" sldId="276"/>
            <ac:spMk id="29" creationId="{55998A45-6201-4C83-A6E1-074BD878E99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CBB07-6B3B-455F-A3E1-B0EC6984990C}" type="datetimeFigureOut">
              <a:rPr lang="de-CH" smtClean="0"/>
              <a:t>20.02.2022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DB75E-D8E2-43F8-8ADA-CFDCAD597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281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9812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4256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3509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5740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0433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0883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533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6943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07994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04995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2018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https://hak5.org/products/wifi-pineapple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09365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0818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2502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6908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4"/>
          <p:cNvSpPr/>
          <p:nvPr userDrawn="1"/>
        </p:nvSpPr>
        <p:spPr bwMode="auto">
          <a:xfrm>
            <a:off x="0" y="0"/>
            <a:ext cx="12192000" cy="900000"/>
          </a:xfrm>
          <a:prstGeom prst="rect">
            <a:avLst/>
          </a:prstGeom>
          <a:solidFill>
            <a:srgbClr val="00B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376" y="304728"/>
            <a:ext cx="11547130" cy="589812"/>
          </a:xfrm>
        </p:spPr>
        <p:txBody>
          <a:bodyPr anchor="b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6375" y="1050932"/>
            <a:ext cx="11547130" cy="51195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4723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80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4911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9942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8C4F4CE-3B5C-4611-AA64-FE58FACD6D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19A4B1-9A24-4463-B637-6105CF1DF0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0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F7416F6-1932-422B-99E1-BCA03695BA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6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3200"/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800"/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400"/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000"/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B4DF240-4E55-4A5A-9DF7-04E86B3675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6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4DE612-7CBE-4020-B94E-DD9DC7C5CB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87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502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Wingdings" panose="05000000000000000000" pitchFamily="2" charset="2"/>
        <a:buChar char="§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wikipedia.org/wiki/Wi-Fi_Protected_Setup" TargetMode="External"/><Relationship Id="rId5" Type="http://schemas.openxmlformats.org/officeDocument/2006/relationships/hyperlink" Target="https://de.wikipedia.org/wiki/Challenge_Handshake_Authentication_Protocol" TargetMode="External"/><Relationship Id="rId4" Type="http://schemas.openxmlformats.org/officeDocument/2006/relationships/hyperlink" Target="https://de.wikipedia.org/wiki/Extensible_Authentication_Protoco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heimdalsecurity.com/blog/what-is-wlc-in-networkin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wikipedia.org/wiki/Wi-Fi_Protected_Setup" TargetMode="External"/><Relationship Id="rId5" Type="http://schemas.openxmlformats.org/officeDocument/2006/relationships/hyperlink" Target="https://de.wikipedia.org/wiki/Challenge_Handshake_Authentication_Protocol" TargetMode="External"/><Relationship Id="rId4" Type="http://schemas.openxmlformats.org/officeDocument/2006/relationships/hyperlink" Target="https://de.wikipedia.org/wiki/Extensible_Authentication_Protoco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EEE_802.11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Wi-Fi_Protected_Access" TargetMode="External"/><Relationship Id="rId4" Type="http://schemas.openxmlformats.org/officeDocument/2006/relationships/hyperlink" Target="https://en.wikipedia.org/wiki/Wired_Equivalent_Privac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8CAAA-2971-4E84-B7D1-DCA4F78E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971" y="5132306"/>
            <a:ext cx="10584000" cy="589812"/>
          </a:xfrm>
        </p:spPr>
        <p:txBody>
          <a:bodyPr>
            <a:normAutofit/>
          </a:bodyPr>
          <a:lstStyle/>
          <a:p>
            <a:r>
              <a:rPr lang="de-CH" sz="3600" b="1"/>
              <a:t>Fachkürzel - Fach ausgeschrieben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0F3D0A9-6CAA-438A-AAC3-D590FF7D3AC2}"/>
              </a:ext>
            </a:extLst>
          </p:cNvPr>
          <p:cNvSpPr/>
          <p:nvPr/>
        </p:nvSpPr>
        <p:spPr>
          <a:xfrm>
            <a:off x="-2" y="0"/>
            <a:ext cx="946800" cy="6858000"/>
          </a:xfrm>
          <a:prstGeom prst="rect">
            <a:avLst/>
          </a:prstGeom>
          <a:solidFill>
            <a:srgbClr val="1A5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3600" b="1" dirty="0">
                <a:latin typeface="+mj-lt"/>
              </a:rPr>
              <a:t>Fach ACCE</a:t>
            </a:r>
            <a:endParaRPr lang="de-CH" sz="3600" b="1" dirty="0">
              <a:latin typeface="+mj-lt"/>
            </a:endParaRPr>
          </a:p>
        </p:txBody>
      </p:sp>
      <p:pic>
        <p:nvPicPr>
          <p:cNvPr id="13" name="Picture 2" descr="Lernen, Bildung, Bücher, Buch, Bibliothek, Laptop">
            <a:extLst>
              <a:ext uri="{FF2B5EF4-FFF2-40B4-BE49-F238E27FC236}">
                <a16:creationId xmlns:a16="http://schemas.microsoft.com/office/drawing/2014/main" id="{EDB97E2A-EAFC-4C05-A9E8-8D633891C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049" y="1815960"/>
            <a:ext cx="5685453" cy="37490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A5A5A5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5B27B77-9346-4F17-85B9-C76CA10E3A72}"/>
              </a:ext>
            </a:extLst>
          </p:cNvPr>
          <p:cNvCxnSpPr>
            <a:cxnSpLocks/>
          </p:cNvCxnSpPr>
          <p:nvPr/>
        </p:nvCxnSpPr>
        <p:spPr>
          <a:xfrm flipH="1">
            <a:off x="942000" y="920064"/>
            <a:ext cx="11250000" cy="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02E449B-9A48-482D-AEEE-E73896E1A402}"/>
              </a:ext>
            </a:extLst>
          </p:cNvPr>
          <p:cNvCxnSpPr>
            <a:cxnSpLocks/>
          </p:cNvCxnSpPr>
          <p:nvPr/>
        </p:nvCxnSpPr>
        <p:spPr>
          <a:xfrm flipV="1">
            <a:off x="16601" y="0"/>
            <a:ext cx="0" cy="686520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02B8D765-6CFF-4551-B091-13F2626B7A80}"/>
              </a:ext>
            </a:extLst>
          </p:cNvPr>
          <p:cNvSpPr txBox="1"/>
          <p:nvPr/>
        </p:nvSpPr>
        <p:spPr>
          <a:xfrm>
            <a:off x="1249715" y="124662"/>
            <a:ext cx="1048194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36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Block 8 vom 22.2.2022</a:t>
            </a:r>
            <a:endParaRPr lang="de-CH" sz="36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2AB8E98-FE52-4FD5-B055-C5E5A01D09E4}"/>
              </a:ext>
            </a:extLst>
          </p:cNvPr>
          <p:cNvGrpSpPr/>
          <p:nvPr/>
        </p:nvGrpSpPr>
        <p:grpSpPr>
          <a:xfrm>
            <a:off x="1453101" y="1734174"/>
            <a:ext cx="4024956" cy="4024956"/>
            <a:chOff x="5900049" y="2060165"/>
            <a:chExt cx="4024956" cy="4024956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89F4C921-D825-489B-B005-1327C192B5CD}"/>
                </a:ext>
              </a:extLst>
            </p:cNvPr>
            <p:cNvGrpSpPr/>
            <p:nvPr/>
          </p:nvGrpSpPr>
          <p:grpSpPr>
            <a:xfrm>
              <a:off x="5900049" y="2060165"/>
              <a:ext cx="4024956" cy="4024956"/>
              <a:chOff x="5900049" y="2060165"/>
              <a:chExt cx="4024956" cy="4024956"/>
            </a:xfrm>
          </p:grpSpPr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A000696F-EFE0-4909-8CAC-942F5E396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0049" y="2060165"/>
                <a:ext cx="4024956" cy="4024956"/>
              </a:xfrm>
              <a:prstGeom prst="rect">
                <a:avLst/>
              </a:prstGeom>
            </p:spPr>
          </p:pic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57FA6A04-ACCC-4560-9A22-7EDFD6243ED4}"/>
                  </a:ext>
                </a:extLst>
              </p:cNvPr>
              <p:cNvSpPr/>
              <p:nvPr/>
            </p:nvSpPr>
            <p:spPr>
              <a:xfrm>
                <a:off x="7227142" y="3313470"/>
                <a:ext cx="1351106" cy="145952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pic>
          <p:nvPicPr>
            <p:cNvPr id="28" name="Grafik 27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53D86191-68B4-45CB-89C6-7C40E724B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1738" y="3755234"/>
              <a:ext cx="1341602" cy="57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4359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WLAN Authentisierung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Technologie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AFD299CC-9628-4CE0-B4DD-9750DB782618}"/>
              </a:ext>
            </a:extLst>
          </p:cNvPr>
          <p:cNvSpPr txBox="1"/>
          <p:nvPr/>
        </p:nvSpPr>
        <p:spPr>
          <a:xfrm>
            <a:off x="1635171" y="1538894"/>
            <a:ext cx="984332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Nicht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jeder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darf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WLAN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benutzen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Es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braucht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also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eine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Art von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Authentisierung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Unterschiedliche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Handhabung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zwischen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Home und Enterprise!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Home (WPA-Personal):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PSK (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Preshared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Key) 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Warum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ist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das für Enterprise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nicht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geeignet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?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WPS (Wi-Fi Protected Setup) (PIN, Button, USB-Stick, NFC) Achtung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Sicherheitsrisiko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[3]</a:t>
            </a:r>
          </a:p>
          <a:p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Enterprise (WPA-Enterprise /  WPA-802.1X):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EAP (Extensible Authentication Protocol) [1], es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gibt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mehr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als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40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Verfahren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!,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z.B.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1362075" lvl="2" indent="-447675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CHAP (Challenge Handshake Authentication Protocol) [2]</a:t>
            </a:r>
          </a:p>
          <a:p>
            <a:pPr marL="1362075" lvl="2" indent="-447675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Zertifikatsbasiert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(EAP-TLS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benutzt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den TLS Handshake, D. h.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gerätegebunden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)</a:t>
            </a:r>
          </a:p>
          <a:p>
            <a:pPr marL="1362075" lvl="2" indent="-447675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EAP-PSK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17A5C38-799C-4E43-9C27-A7B29A2503E5}"/>
              </a:ext>
            </a:extLst>
          </p:cNvPr>
          <p:cNvSpPr txBox="1"/>
          <p:nvPr/>
        </p:nvSpPr>
        <p:spPr>
          <a:xfrm>
            <a:off x="245806" y="6531761"/>
            <a:ext cx="116653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50" dirty="0"/>
              <a:t>[1] </a:t>
            </a:r>
            <a:r>
              <a:rPr lang="de-CH" sz="1050" dirty="0">
                <a:hlinkClick r:id="rId4"/>
              </a:rPr>
              <a:t>https://de.wikipedia.org/wiki/Extensible_Authentication_Protocol</a:t>
            </a:r>
            <a:r>
              <a:rPr lang="de-CH" sz="1050" dirty="0"/>
              <a:t> [2] </a:t>
            </a:r>
            <a:r>
              <a:rPr lang="de-CH" sz="1050" dirty="0">
                <a:hlinkClick r:id="rId5"/>
              </a:rPr>
              <a:t>https://de.wikipedia.org/wiki/Challenge_Handshake_Authentication_Protocol</a:t>
            </a:r>
            <a:r>
              <a:rPr lang="de-CH" sz="1050" dirty="0"/>
              <a:t> [3] </a:t>
            </a:r>
            <a:r>
              <a:rPr lang="de-CH" sz="1050" dirty="0">
                <a:hlinkClick r:id="rId6"/>
              </a:rPr>
              <a:t>https://de.wikipedia.org/wiki/Wi-Fi_Protected_Setup</a:t>
            </a:r>
            <a:r>
              <a:rPr lang="de-CH" sz="105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77134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WLAN Security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Aufgabe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AFD299CC-9628-4CE0-B4DD-9750DB782618}"/>
              </a:ext>
            </a:extLst>
          </p:cNvPr>
          <p:cNvSpPr txBox="1"/>
          <p:nvPr/>
        </p:nvSpPr>
        <p:spPr>
          <a:xfrm>
            <a:off x="1635171" y="1585529"/>
            <a:ext cx="98433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Aufgabe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Packet Tracer Aufgabe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WLAN Security (WPA2 Personal)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Siehe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Verzeichnis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Block08 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Übung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16.2.4)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10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Minuten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9801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WLAN Controller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Technologie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AFD299CC-9628-4CE0-B4DD-9750DB782618}"/>
              </a:ext>
            </a:extLst>
          </p:cNvPr>
          <p:cNvSpPr txBox="1"/>
          <p:nvPr/>
        </p:nvSpPr>
        <p:spPr>
          <a:xfrm>
            <a:off x="1635171" y="1538894"/>
            <a:ext cx="984332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werden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die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vielen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AP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im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Enterprise Context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gesteuert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?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WLC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WLAN Controller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WLC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Übernehmen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auch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die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Authentisierung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AP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werden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“Lightweight”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17A5C38-799C-4E43-9C27-A7B29A2503E5}"/>
              </a:ext>
            </a:extLst>
          </p:cNvPr>
          <p:cNvSpPr txBox="1"/>
          <p:nvPr/>
        </p:nvSpPr>
        <p:spPr>
          <a:xfrm>
            <a:off x="245806" y="6531761"/>
            <a:ext cx="37529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50" dirty="0"/>
              <a:t>[1] </a:t>
            </a:r>
            <a:r>
              <a:rPr lang="de-CH" sz="1050" dirty="0">
                <a:hlinkClick r:id="rId4"/>
              </a:rPr>
              <a:t>https://heimdalsecurity.com/blog/what-is-wlc-in-networking/</a:t>
            </a:r>
            <a:r>
              <a:rPr lang="de-CH" sz="1050" dirty="0"/>
              <a:t>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7A70251-C7C8-43F2-BEAD-777B88686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734" y="2735745"/>
            <a:ext cx="6153266" cy="388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67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DHCP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Protokoll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AFD299CC-9628-4CE0-B4DD-9750DB782618}"/>
              </a:ext>
            </a:extLst>
          </p:cNvPr>
          <p:cNvSpPr txBox="1"/>
          <p:nvPr/>
        </p:nvSpPr>
        <p:spPr>
          <a:xfrm>
            <a:off x="1635171" y="1538894"/>
            <a:ext cx="98433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DHCP = Dynamic Host Configuration Protocol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Konfiguriert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wird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IP-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Adresse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Netzmaske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Default-Gateway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DNS-Server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B82AB6-6A2B-4483-85E3-3632B867A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398" y="2038761"/>
            <a:ext cx="6710823" cy="445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75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DHCP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Protokoll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BD1F8B49-0CAA-4F5C-A0C1-6884545D8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226" y="1585530"/>
            <a:ext cx="7418345" cy="473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38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DHCP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Protokoll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AFD299CC-9628-4CE0-B4DD-9750DB782618}"/>
              </a:ext>
            </a:extLst>
          </p:cNvPr>
          <p:cNvSpPr txBox="1"/>
          <p:nvPr/>
        </p:nvSpPr>
        <p:spPr>
          <a:xfrm>
            <a:off x="1635171" y="1538894"/>
            <a:ext cx="984332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Aber: Wie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findet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Client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seinen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DHCP Server? (IP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ist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ja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noch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nicht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konfiguriert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 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Broadcast auf IP 255.255.255.255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im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Netzwerk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auf Port 68, UDP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DHCP Server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reagiert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mit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DHCPOFFER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Aber: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Ist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das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sicher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?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“Race condition”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Angreifer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im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Netz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können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“Fake DHCP Server” </a:t>
            </a:r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betreiben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und so “Man in the middle” </a:t>
            </a:r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werden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. Wie?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Schutz: DHCP an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fixem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Port / Port Security 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Konfigurierbar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im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Switch)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17A5C38-799C-4E43-9C27-A7B29A2503E5}"/>
              </a:ext>
            </a:extLst>
          </p:cNvPr>
          <p:cNvSpPr txBox="1"/>
          <p:nvPr/>
        </p:nvSpPr>
        <p:spPr>
          <a:xfrm>
            <a:off x="245806" y="6531761"/>
            <a:ext cx="116653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50" dirty="0"/>
              <a:t>[1] </a:t>
            </a:r>
            <a:r>
              <a:rPr lang="de-CH" sz="1050" dirty="0">
                <a:hlinkClick r:id="rId4"/>
              </a:rPr>
              <a:t>https://de.wikipedia.org/wiki/Extensible_Authentication_Protocol</a:t>
            </a:r>
            <a:r>
              <a:rPr lang="de-CH" sz="1050" dirty="0"/>
              <a:t> [2] </a:t>
            </a:r>
            <a:r>
              <a:rPr lang="de-CH" sz="1050" dirty="0">
                <a:hlinkClick r:id="rId5"/>
              </a:rPr>
              <a:t>https://de.wikipedia.org/wiki/Challenge_Handshake_Authentication_Protocol</a:t>
            </a:r>
            <a:r>
              <a:rPr lang="de-CH" sz="1050" dirty="0"/>
              <a:t> [3] </a:t>
            </a:r>
            <a:r>
              <a:rPr lang="de-CH" sz="1050" dirty="0">
                <a:hlinkClick r:id="rId6"/>
              </a:rPr>
              <a:t>https://de.wikipedia.org/wiki/Wi-Fi_Protected_Setup</a:t>
            </a:r>
            <a:r>
              <a:rPr lang="de-CH" sz="105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22505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DHCP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Aufgabe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AFD299CC-9628-4CE0-B4DD-9750DB782618}"/>
              </a:ext>
            </a:extLst>
          </p:cNvPr>
          <p:cNvSpPr txBox="1"/>
          <p:nvPr/>
        </p:nvSpPr>
        <p:spPr>
          <a:xfrm>
            <a:off x="1635171" y="1585529"/>
            <a:ext cx="98433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Aufgabe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Packet Tracer Aufgabe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DHCP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WLAN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Siehe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Verzeichnis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Block08 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Übung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9.2.5)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10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Minuten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8864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Hausaufgaben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Hausaufgaben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Vorschläge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Welche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WLAN Standards 802.11*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unterstützt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Dein WLAN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zuhause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?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Welchen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Verschlüsselungsstandard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wird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in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Deinem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Netzwerk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verwendet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? Hast Du die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Möglichkeit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diesen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in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Deinem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Netzwerk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zu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erhöhen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?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Beobachte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DHCP Lease in der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CyberOPs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VM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Starte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Wireshark und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höre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auf enp0s3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dhcpcd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-k enp0s3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dhcpcd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-n enp0s3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Analysiere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den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Netzwerk-Verkehr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ist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der DHCP Server und wo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kann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ich den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konfigurieren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?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5570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5A82BDA3-EABB-407C-BFD8-231581B4203C}"/>
              </a:ext>
            </a:extLst>
          </p:cNvPr>
          <p:cNvSpPr txBox="1">
            <a:spLocks/>
          </p:cNvSpPr>
          <p:nvPr/>
        </p:nvSpPr>
        <p:spPr>
          <a:xfrm>
            <a:off x="1308062" y="388375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000" b="1" dirty="0">
                <a:solidFill>
                  <a:schemeClr val="bg1"/>
                </a:solidFill>
              </a:rPr>
              <a:t>ACCE Block 9</a:t>
            </a:r>
            <a:endParaRPr lang="de-CH" sz="3000" b="1" dirty="0">
              <a:solidFill>
                <a:schemeClr val="bg1"/>
              </a:solidFill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ECCC17A-778C-4653-8B72-D0A515510282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CH" sz="3000">
                <a:solidFill>
                  <a:schemeClr val="bg1"/>
                </a:solidFill>
                <a:latin typeface="+mj-lt"/>
              </a:rPr>
              <a:t>Ausblick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849ABAF-515D-4FD5-8F69-BF796B7B9B54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022F0CE8-9B1E-4FC1-ACD8-CE454C7E1BEA}"/>
              </a:ext>
            </a:extLst>
          </p:cNvPr>
          <p:cNvCxnSpPr>
            <a:cxnSpLocks/>
          </p:cNvCxnSpPr>
          <p:nvPr/>
        </p:nvCxnSpPr>
        <p:spPr>
          <a:xfrm flipH="1">
            <a:off x="1299830" y="395440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E081B6EB-677D-457D-9E69-D8A0DC9A1E13}"/>
              </a:ext>
            </a:extLst>
          </p:cNvPr>
          <p:cNvSpPr/>
          <p:nvPr/>
        </p:nvSpPr>
        <p:spPr>
          <a:xfrm>
            <a:off x="1738052" y="3429000"/>
            <a:ext cx="2980597" cy="3056126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1200"/>
              </a:spcBef>
              <a:buClr>
                <a:srgbClr val="1A5EAB"/>
              </a:buClr>
            </a:pPr>
            <a:endParaRPr lang="en-US" sz="1400" dirty="0">
              <a:solidFill>
                <a:srgbClr val="1A5EAB"/>
              </a:solidFill>
              <a:latin typeface="+mj-lt"/>
            </a:endParaRP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Lernziele</a:t>
            </a: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NIDS / NIPS</a:t>
            </a: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HIDS / HIPS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04572A2-D897-4DE2-8C56-4C81677F4E21}"/>
              </a:ext>
            </a:extLst>
          </p:cNvPr>
          <p:cNvSpPr/>
          <p:nvPr/>
        </p:nvSpPr>
        <p:spPr>
          <a:xfrm>
            <a:off x="1738053" y="2090253"/>
            <a:ext cx="2980596" cy="1338747"/>
          </a:xfrm>
          <a:prstGeom prst="rect">
            <a:avLst/>
          </a:prstGeom>
          <a:solidFill>
            <a:srgbClr val="1A5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42561EB0-CC3A-4724-A320-1EAB1F1FE3A2}"/>
              </a:ext>
            </a:extLst>
          </p:cNvPr>
          <p:cNvSpPr/>
          <p:nvPr/>
        </p:nvSpPr>
        <p:spPr>
          <a:xfrm>
            <a:off x="2629380" y="1570731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rgbClr val="1A5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8E08E895-80AB-40DD-982A-BB06D06263DC}"/>
              </a:ext>
            </a:extLst>
          </p:cNvPr>
          <p:cNvSpPr txBox="1"/>
          <p:nvPr/>
        </p:nvSpPr>
        <p:spPr>
          <a:xfrm>
            <a:off x="2347593" y="2780990"/>
            <a:ext cx="1781578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Organisation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6CCEC4B4-A541-484D-9CD8-EB135D9447CC}"/>
              </a:ext>
            </a:extLst>
          </p:cNvPr>
          <p:cNvSpPr/>
          <p:nvPr/>
        </p:nvSpPr>
        <p:spPr>
          <a:xfrm>
            <a:off x="5144897" y="3406432"/>
            <a:ext cx="2980597" cy="3056127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96F"/>
              </a:solidFill>
              <a:latin typeface="Lato Light" panose="020F0502020204030203" pitchFamily="34" charset="0"/>
            </a:endParaRP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rgbClr val="00B96F"/>
                </a:solidFill>
                <a:latin typeface="+mj-lt"/>
              </a:rPr>
              <a:t>Network Intrusion </a:t>
            </a:r>
            <a:r>
              <a:rPr lang="de-CH" sz="1500" dirty="0" err="1">
                <a:solidFill>
                  <a:srgbClr val="00B96F"/>
                </a:solidFill>
                <a:latin typeface="+mj-lt"/>
              </a:rPr>
              <a:t>Detection</a:t>
            </a:r>
            <a:endParaRPr lang="de-CH" sz="1500" dirty="0">
              <a:solidFill>
                <a:srgbClr val="00B96F"/>
              </a:solidFill>
              <a:latin typeface="+mj-lt"/>
            </a:endParaRP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rgbClr val="00B96F"/>
                </a:solidFill>
                <a:latin typeface="+mj-lt"/>
              </a:rPr>
              <a:t>Network Intrusion </a:t>
            </a:r>
            <a:r>
              <a:rPr lang="de-CH" sz="1500" dirty="0" err="1">
                <a:solidFill>
                  <a:srgbClr val="00B96F"/>
                </a:solidFill>
                <a:latin typeface="+mj-lt"/>
              </a:rPr>
              <a:t>Prevention</a:t>
            </a:r>
            <a:endParaRPr lang="de-CH" sz="1500" dirty="0">
              <a:solidFill>
                <a:srgbClr val="00B96F"/>
              </a:solidFill>
              <a:latin typeface="+mj-lt"/>
            </a:endParaRP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rgbClr val="00B96F"/>
                </a:solidFill>
                <a:latin typeface="+mj-lt"/>
              </a:rPr>
              <a:t>Tool: </a:t>
            </a:r>
            <a:r>
              <a:rPr lang="de-CH" sz="1500" dirty="0" err="1">
                <a:solidFill>
                  <a:srgbClr val="00B96F"/>
                </a:solidFill>
                <a:latin typeface="+mj-lt"/>
              </a:rPr>
              <a:t>Snort</a:t>
            </a:r>
            <a:r>
              <a:rPr lang="de-CH" sz="1500" dirty="0">
                <a:solidFill>
                  <a:srgbClr val="00B96F"/>
                </a:solidFill>
                <a:latin typeface="+mj-lt"/>
              </a:rPr>
              <a:t> 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03BC52D4-7E5B-4BFE-ACCE-9568039E1CF6}"/>
              </a:ext>
            </a:extLst>
          </p:cNvPr>
          <p:cNvSpPr/>
          <p:nvPr/>
        </p:nvSpPr>
        <p:spPr>
          <a:xfrm>
            <a:off x="5144898" y="2067687"/>
            <a:ext cx="2980596" cy="1338747"/>
          </a:xfrm>
          <a:prstGeom prst="rect">
            <a:avLst/>
          </a:prstGeom>
          <a:solidFill>
            <a:srgbClr val="00B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67E91BF9-4DDC-46B4-9F9F-FC62C06117D8}"/>
              </a:ext>
            </a:extLst>
          </p:cNvPr>
          <p:cNvSpPr/>
          <p:nvPr/>
        </p:nvSpPr>
        <p:spPr>
          <a:xfrm>
            <a:off x="6036225" y="1548165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rgbClr val="00B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500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0D6FE3B-FA6D-4E84-8D30-4FB8B489F484}"/>
              </a:ext>
            </a:extLst>
          </p:cNvPr>
          <p:cNvSpPr txBox="1"/>
          <p:nvPr/>
        </p:nvSpPr>
        <p:spPr>
          <a:xfrm>
            <a:off x="6107635" y="2747288"/>
            <a:ext cx="1051890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Thema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B644903-85A6-4D05-AA46-ECE7F98C4286}"/>
              </a:ext>
            </a:extLst>
          </p:cNvPr>
          <p:cNvSpPr/>
          <p:nvPr/>
        </p:nvSpPr>
        <p:spPr>
          <a:xfrm>
            <a:off x="8507233" y="3406432"/>
            <a:ext cx="2980597" cy="3056128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de-DE" dirty="0">
              <a:solidFill>
                <a:schemeClr val="bg2">
                  <a:lumMod val="95000"/>
                </a:schemeClr>
              </a:solidFill>
              <a:latin typeface="Lato Light" panose="020F0502020204030203" pitchFamily="34" charset="0"/>
            </a:endParaRPr>
          </a:p>
          <a:p>
            <a:pPr marL="285750" indent="-285750"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Host Intrusion </a:t>
            </a:r>
            <a:r>
              <a:rPr lang="de-CH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Detection</a:t>
            </a:r>
            <a:endParaRPr lang="de-CH" sz="15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Host Intrusion </a:t>
            </a:r>
            <a:r>
              <a:rPr lang="de-CH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Prevention</a:t>
            </a:r>
            <a:endParaRPr lang="de-CH" sz="15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Tool: OSSEC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B1AD92FF-2A95-4189-825F-35A4C42251A4}"/>
              </a:ext>
            </a:extLst>
          </p:cNvPr>
          <p:cNvSpPr/>
          <p:nvPr/>
        </p:nvSpPr>
        <p:spPr>
          <a:xfrm>
            <a:off x="8507234" y="2067687"/>
            <a:ext cx="2980596" cy="13387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16DABE13-68F5-475E-AE60-5F9F31EF12CF}"/>
              </a:ext>
            </a:extLst>
          </p:cNvPr>
          <p:cNvSpPr/>
          <p:nvPr/>
        </p:nvSpPr>
        <p:spPr>
          <a:xfrm>
            <a:off x="9398561" y="1548165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C200367A-8889-4CC1-A810-4690E5253883}"/>
              </a:ext>
            </a:extLst>
          </p:cNvPr>
          <p:cNvSpPr txBox="1"/>
          <p:nvPr/>
        </p:nvSpPr>
        <p:spPr>
          <a:xfrm>
            <a:off x="9481620" y="2780990"/>
            <a:ext cx="1051891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Thema</a:t>
            </a:r>
          </a:p>
        </p:txBody>
      </p:sp>
      <p:pic>
        <p:nvPicPr>
          <p:cNvPr id="25" name="Grafik 24" descr="Buddha-Silhouette">
            <a:extLst>
              <a:ext uri="{FF2B5EF4-FFF2-40B4-BE49-F238E27FC236}">
                <a16:creationId xmlns:a16="http://schemas.microsoft.com/office/drawing/2014/main" id="{F92DFF5F-F6E8-46FD-8F17-5FD5D0733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0135" y="1734186"/>
            <a:ext cx="774792" cy="774792"/>
          </a:xfrm>
          <a:prstGeom prst="rect">
            <a:avLst/>
          </a:prstGeom>
        </p:spPr>
      </p:pic>
      <p:pic>
        <p:nvPicPr>
          <p:cNvPr id="27" name="Grafik 26" descr="gezeichnete Figur">
            <a:extLst>
              <a:ext uri="{FF2B5EF4-FFF2-40B4-BE49-F238E27FC236}">
                <a16:creationId xmlns:a16="http://schemas.microsoft.com/office/drawing/2014/main" id="{ACFF16E1-473B-40DE-913C-D4EEE73A7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8015" y="1763226"/>
            <a:ext cx="761747" cy="76174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A76BBC20-E52F-40B8-9EB7-72EE5BDD1561}"/>
              </a:ext>
            </a:extLst>
          </p:cNvPr>
          <p:cNvSpPr/>
          <p:nvPr/>
        </p:nvSpPr>
        <p:spPr>
          <a:xfrm>
            <a:off x="5978282" y="1802021"/>
            <a:ext cx="77457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600">
                <a:solidFill>
                  <a:srgbClr val="00B96F"/>
                </a:solidFill>
                <a:sym typeface="Webdings" panose="05030102010509060703" pitchFamily="18" charset="2"/>
              </a:rPr>
              <a:t></a:t>
            </a:r>
            <a:endParaRPr lang="en-US" sz="4600">
              <a:solidFill>
                <a:srgbClr val="00B96F"/>
              </a:solidFill>
              <a:latin typeface="Lato Light" panose="020F0502020204030203" pitchFamily="34" charset="0"/>
            </a:endParaRPr>
          </a:p>
        </p:txBody>
      </p:sp>
      <p:pic>
        <p:nvPicPr>
          <p:cNvPr id="24" name="Grafik 23" descr="Präsentation mit Organigramm">
            <a:extLst>
              <a:ext uri="{FF2B5EF4-FFF2-40B4-BE49-F238E27FC236}">
                <a16:creationId xmlns:a16="http://schemas.microsoft.com/office/drawing/2014/main" id="{263BCDAC-2599-40C2-8F34-4A9BCD2602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80482" y="1749106"/>
            <a:ext cx="914400" cy="914400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D1AD115-BE01-4D3E-9AD7-BFF36774467F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8" name="Grafik 27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EC8CED6-016E-44F4-9B3F-112712A80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DEFB9B3E-547F-4588-9324-6DB68315F60F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94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9" grpId="0" animBg="1"/>
      <p:bldP spid="10" grpId="0" animBg="1"/>
      <p:bldP spid="11" grpId="0"/>
      <p:bldP spid="14" grpId="0" build="p" animBg="1"/>
      <p:bldP spid="15" grpId="0" animBg="1"/>
      <p:bldP spid="16" grpId="0" animBg="1"/>
      <p:bldP spid="17" grpId="0"/>
      <p:bldP spid="19" grpId="0" build="p" animBg="1"/>
      <p:bldP spid="20" grpId="0" animBg="1"/>
      <p:bldP spid="22" grpId="0" animBg="1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ACHTUNG Aufnahme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CH" sz="3500" dirty="0">
                <a:solidFill>
                  <a:schemeClr val="bg1"/>
                </a:solidFill>
                <a:latin typeface="+mj-lt"/>
              </a:rPr>
              <a:t>Aufnahme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B8A1507C-AF08-4D3B-9127-6BE2975D2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50" t="43033" r="7501" b="54937"/>
          <a:stretch/>
        </p:blipFill>
        <p:spPr>
          <a:xfrm>
            <a:off x="7536571" y="2754341"/>
            <a:ext cx="3848810" cy="57646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A4AACE6-F439-41A6-82B7-83E142F7F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571" y="4867261"/>
            <a:ext cx="3848810" cy="103997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2D783D4-43C3-44E8-B6A7-F35A98CDAF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19"/>
          <a:stretch/>
        </p:blipFill>
        <p:spPr>
          <a:xfrm>
            <a:off x="1512540" y="2754341"/>
            <a:ext cx="3958743" cy="315289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FDF1E7A-0A49-4C17-9497-6C8179E5EC75}"/>
              </a:ext>
            </a:extLst>
          </p:cNvPr>
          <p:cNvSpPr txBox="1"/>
          <p:nvPr/>
        </p:nvSpPr>
        <p:spPr>
          <a:xfrm>
            <a:off x="1512540" y="1610833"/>
            <a:ext cx="9872841" cy="646331"/>
          </a:xfrm>
          <a:prstGeom prst="rect">
            <a:avLst/>
          </a:prstGeom>
          <a:solidFill>
            <a:schemeClr val="bg1"/>
          </a:solidFill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«Guten Abend, ich starte jetzt die Aufzeichnung …»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D01753AB-1B53-459A-9858-F154B590012D}"/>
              </a:ext>
            </a:extLst>
          </p:cNvPr>
          <p:cNvGrpSpPr/>
          <p:nvPr/>
        </p:nvGrpSpPr>
        <p:grpSpPr>
          <a:xfrm>
            <a:off x="3158025" y="3882381"/>
            <a:ext cx="995362" cy="369332"/>
            <a:chOff x="317941" y="6215781"/>
            <a:chExt cx="995362" cy="369332"/>
          </a:xfrm>
        </p:grpSpPr>
        <p:pic>
          <p:nvPicPr>
            <p:cNvPr id="36" name="Grafik 35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8BAF5E54-27E9-4533-963C-D6123A8FA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D061DFED-8E5B-4801-9B5F-63136AF47E9F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7269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>
                <a:solidFill>
                  <a:schemeClr val="bg1"/>
                </a:solidFill>
              </a:rPr>
              <a:t>Lerninhalt</a:t>
            </a:r>
            <a:endParaRPr lang="de-CH" sz="3500" b="1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CH" sz="3500">
                <a:solidFill>
                  <a:schemeClr val="bg1"/>
                </a:solidFill>
                <a:latin typeface="+mj-lt"/>
              </a:rPr>
              <a:t>Lernziele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03E245FA-AC17-42D2-A5A9-918C8592A983}"/>
              </a:ext>
            </a:extLst>
          </p:cNvPr>
          <p:cNvGrpSpPr/>
          <p:nvPr/>
        </p:nvGrpSpPr>
        <p:grpSpPr>
          <a:xfrm>
            <a:off x="1753885" y="1919445"/>
            <a:ext cx="9464179" cy="369332"/>
            <a:chOff x="1889621" y="3565761"/>
            <a:chExt cx="9464179" cy="369332"/>
          </a:xfrm>
        </p:grpSpPr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AB1B2055-9C3B-4077-8F8D-09765844FFAC}"/>
                </a:ext>
              </a:extLst>
            </p:cNvPr>
            <p:cNvSpPr txBox="1"/>
            <p:nvPr/>
          </p:nvSpPr>
          <p:spPr>
            <a:xfrm>
              <a:off x="2345056" y="3565761"/>
              <a:ext cx="9008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7675" indent="-447675"/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Du </a:t>
              </a:r>
              <a:r>
                <a:rPr lang="de-DE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weisst</a:t>
              </a:r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, wie WLAN funktionieren</a:t>
              </a:r>
              <a:endPara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50C144EF-5433-4D1F-AD53-BFEEB62CF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89621" y="3665244"/>
              <a:ext cx="252000" cy="170366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80C67E-6C0C-4224-AAC3-3790B8979DCE}"/>
              </a:ext>
            </a:extLst>
          </p:cNvPr>
          <p:cNvGrpSpPr/>
          <p:nvPr/>
        </p:nvGrpSpPr>
        <p:grpSpPr>
          <a:xfrm>
            <a:off x="1753885" y="2633994"/>
            <a:ext cx="9464179" cy="369332"/>
            <a:chOff x="1753885" y="4057974"/>
            <a:chExt cx="9464179" cy="369332"/>
          </a:xfrm>
        </p:grpSpPr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2341FE7-DEF2-45D2-89AF-8B1174B1E0AD}"/>
                </a:ext>
              </a:extLst>
            </p:cNvPr>
            <p:cNvSpPr txBox="1"/>
            <p:nvPr/>
          </p:nvSpPr>
          <p:spPr>
            <a:xfrm>
              <a:off x="2209320" y="4057974"/>
              <a:ext cx="9008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7675" indent="-447675"/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Du </a:t>
              </a:r>
              <a:r>
                <a:rPr lang="de-DE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weisst</a:t>
              </a:r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, wie WLAN sicher gemacht werden können</a:t>
              </a:r>
              <a:endPara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676911A-B707-409B-9B65-7D4AF24CE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3885" y="4157457"/>
              <a:ext cx="252000" cy="170366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343EA4B-01A6-401B-BE4D-8880E2A837A1}"/>
              </a:ext>
            </a:extLst>
          </p:cNvPr>
          <p:cNvGrpSpPr/>
          <p:nvPr/>
        </p:nvGrpSpPr>
        <p:grpSpPr>
          <a:xfrm>
            <a:off x="1753885" y="3422029"/>
            <a:ext cx="9464179" cy="369332"/>
            <a:chOff x="1753885" y="4057974"/>
            <a:chExt cx="9464179" cy="369332"/>
          </a:xfrm>
        </p:grpSpPr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A10E778C-0F05-45BF-90A6-985526A9162D}"/>
                </a:ext>
              </a:extLst>
            </p:cNvPr>
            <p:cNvSpPr txBox="1"/>
            <p:nvPr/>
          </p:nvSpPr>
          <p:spPr>
            <a:xfrm>
              <a:off x="2209320" y="4057974"/>
              <a:ext cx="9008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7675" indent="-447675"/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Du </a:t>
              </a:r>
              <a:r>
                <a:rPr lang="de-DE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weisst</a:t>
              </a:r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wie sich WLANs in die Netzwerk-Topologien einfügen können</a:t>
              </a:r>
              <a:endPara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DC16F874-0CCC-4752-85A7-B79874677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3885" y="4157457"/>
              <a:ext cx="252000" cy="170366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5AEBB56E-6279-482C-9162-FEC8F459B3F0}"/>
              </a:ext>
            </a:extLst>
          </p:cNvPr>
          <p:cNvGrpSpPr/>
          <p:nvPr/>
        </p:nvGrpSpPr>
        <p:grpSpPr>
          <a:xfrm>
            <a:off x="1753885" y="4241945"/>
            <a:ext cx="9464179" cy="369332"/>
            <a:chOff x="1753885" y="4057974"/>
            <a:chExt cx="9464179" cy="369332"/>
          </a:xfrm>
        </p:grpSpPr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FF123333-2884-4940-A6D8-CFD9F362F492}"/>
                </a:ext>
              </a:extLst>
            </p:cNvPr>
            <p:cNvSpPr txBox="1"/>
            <p:nvPr/>
          </p:nvSpPr>
          <p:spPr>
            <a:xfrm>
              <a:off x="2209320" y="4057974"/>
              <a:ext cx="9008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7675" indent="-447675"/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Du </a:t>
              </a:r>
              <a:r>
                <a:rPr lang="de-DE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weisst</a:t>
              </a:r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wie Geräte in einem Netzwerk eine IP Adresse erhalten können (DHCP)</a:t>
              </a:r>
              <a:endPara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439C3E4A-B266-4831-B027-C5DAAA8D7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3885" y="4157457"/>
              <a:ext cx="252000" cy="170366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86906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WLAN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Aufgabe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AFD299CC-9628-4CE0-B4DD-9750DB782618}"/>
              </a:ext>
            </a:extLst>
          </p:cNvPr>
          <p:cNvSpPr txBox="1"/>
          <p:nvPr/>
        </p:nvSpPr>
        <p:spPr>
          <a:xfrm>
            <a:off x="1635171" y="1585529"/>
            <a:ext cx="98433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WLAN = Wireless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Local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Area Network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de-CH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Aufgabe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Bisher haben wir uns nur um kabelgebundene Kommunikation (Ethernet) gekümmert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Nun kommt WLAN dazu. Du benutzt WLANs täglich im privaten und beruflichen Umfeld um in das entsprechende Netzwerk zu gelangen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Wie wird WLAN in ein Netzwerk integriert?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Was ist anders als bei kabelgebundener Kommunikation? Was ist gleich?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5 Minuten</a:t>
            </a:r>
          </a:p>
        </p:txBody>
      </p:sp>
    </p:spTree>
    <p:extLst>
      <p:ext uri="{BB962C8B-B14F-4D97-AF65-F5344CB8AC3E}">
        <p14:creationId xmlns:p14="http://schemas.microsoft.com/office/powerpoint/2010/main" val="4230277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WLAN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 err="1">
                <a:solidFill>
                  <a:schemeClr val="bg1"/>
                </a:solidFill>
                <a:latin typeface="+mj-lt"/>
              </a:rPr>
              <a:t>Netwkerk</a:t>
            </a:r>
            <a:r>
              <a:rPr lang="de-DE" sz="3500" dirty="0">
                <a:solidFill>
                  <a:schemeClr val="bg1"/>
                </a:solidFill>
                <a:latin typeface="+mj-lt"/>
              </a:rPr>
              <a:t> Technologie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AFD299CC-9628-4CE0-B4DD-9750DB782618}"/>
              </a:ext>
            </a:extLst>
          </p:cNvPr>
          <p:cNvSpPr txBox="1"/>
          <p:nvPr/>
        </p:nvSpPr>
        <p:spPr>
          <a:xfrm>
            <a:off x="1635171" y="1585529"/>
            <a:ext cx="607331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Unterschiede zwischen Ethernet und WLAN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endParaRPr lang="de-CH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Collision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avoidance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CSMA/CA (Carrier-sense multiple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access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with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collision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avoidance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Verschiedene Übertragungsverfahren – Ein Wunder, dass das überhaupt funktioniert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Channels / Channel Hopping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9B355D-A25C-4929-BA88-50BD8C4FF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160" y="2052604"/>
            <a:ext cx="8536798" cy="22052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431D7BB-A800-448B-BBFC-A2692731B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702" y="4096245"/>
            <a:ext cx="4078690" cy="239606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9D0AA21-7821-4AE9-9B63-9C7D5B79EB77}"/>
              </a:ext>
            </a:extLst>
          </p:cNvPr>
          <p:cNvSpPr txBox="1"/>
          <p:nvPr/>
        </p:nvSpPr>
        <p:spPr>
          <a:xfrm>
            <a:off x="247366" y="6520563"/>
            <a:ext cx="3571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/>
              <a:t>[1] </a:t>
            </a:r>
            <a:r>
              <a:rPr lang="de-CH" sz="1400" dirty="0">
                <a:hlinkClick r:id="rId6"/>
              </a:rPr>
              <a:t>https://en.wikipedia.org/wiki/IEEE_802.11</a:t>
            </a:r>
            <a:r>
              <a:rPr lang="de-CH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4247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WLAN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Technologie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8887560" y="1842440"/>
            <a:ext cx="29398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AP = Access Point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WLAN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Netzwerk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entdecken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Client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authentisieren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Client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verbinden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18DB529F-E053-4B8F-BCAD-8626A1997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171" y="1842440"/>
            <a:ext cx="7239284" cy="364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37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WLAN + NAT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Aufgabe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AFD299CC-9628-4CE0-B4DD-9750DB782618}"/>
              </a:ext>
            </a:extLst>
          </p:cNvPr>
          <p:cNvSpPr txBox="1"/>
          <p:nvPr/>
        </p:nvSpPr>
        <p:spPr>
          <a:xfrm>
            <a:off x="1635171" y="1585529"/>
            <a:ext cx="98433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Aufgabe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Packet Tracer Aufgabe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WLAN + NAT + DHCP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Siehe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Verzeichnis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Block08 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Übung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10.2.3)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20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Minuten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3953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WLAN SSID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Technologie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AFD299CC-9628-4CE0-B4DD-9750DB782618}"/>
              </a:ext>
            </a:extLst>
          </p:cNvPr>
          <p:cNvSpPr txBox="1"/>
          <p:nvPr/>
        </p:nvSpPr>
        <p:spPr>
          <a:xfrm>
            <a:off x="1635171" y="1538894"/>
            <a:ext cx="98433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SSID (Service Set Identifier)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Identifikation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des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Netzwerkes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Mehrere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AP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können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diesselbe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SSID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haben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Eine SSID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wird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dann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auf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VLAN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gemappt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Aktiver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vs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passiver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Modus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774A3FF-B520-4DB0-AE42-939B1D848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656" y="3477886"/>
            <a:ext cx="4249756" cy="282738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3E039B6-DFAD-4897-90C4-03207FFAF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0221" y="3550653"/>
            <a:ext cx="4249756" cy="247399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74A4641-37CA-4BF6-B758-A8A4D2B7DDA6}"/>
              </a:ext>
            </a:extLst>
          </p:cNvPr>
          <p:cNvSpPr txBox="1"/>
          <p:nvPr/>
        </p:nvSpPr>
        <p:spPr>
          <a:xfrm>
            <a:off x="3255558" y="6310439"/>
            <a:ext cx="1553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1A5EAB"/>
                </a:solidFill>
              </a:rPr>
              <a:t>Aktiver Modus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9FFA8CF-E05E-4DE0-AD3B-9A1A8E7D206E}"/>
              </a:ext>
            </a:extLst>
          </p:cNvPr>
          <p:cNvSpPr txBox="1"/>
          <p:nvPr/>
        </p:nvSpPr>
        <p:spPr>
          <a:xfrm>
            <a:off x="7737844" y="6305275"/>
            <a:ext cx="164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1A5EAB"/>
                </a:solidFill>
              </a:rPr>
              <a:t>Passiver Modus</a:t>
            </a:r>
          </a:p>
        </p:txBody>
      </p:sp>
    </p:spTree>
    <p:extLst>
      <p:ext uri="{BB962C8B-B14F-4D97-AF65-F5344CB8AC3E}">
        <p14:creationId xmlns:p14="http://schemas.microsoft.com/office/powerpoint/2010/main" val="975850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WLAN Security Mode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Technologie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AFD299CC-9628-4CE0-B4DD-9750DB782618}"/>
              </a:ext>
            </a:extLst>
          </p:cNvPr>
          <p:cNvSpPr txBox="1"/>
          <p:nvPr/>
        </p:nvSpPr>
        <p:spPr>
          <a:xfrm>
            <a:off x="1635171" y="1538894"/>
            <a:ext cx="984332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Jede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Kommunikation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zwischen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Gerät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(Supplicant) und AP muss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verschlüsselt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werden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Warum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?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Mehrere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Standards: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WEP (1997): Wired Equivalent Privacy [1]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UNSICHER!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WPA (1999): Wi-Fi Protected Access [2]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UNSICHER!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WPA2 (2004): Wi-Fi Protected Access [2] 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WPA3 (2018): Wi-Fi Protected Access [2]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WPA2/3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basieren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auf AES, WEP / WPA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nicht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!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17A5C38-799C-4E43-9C27-A7B29A2503E5}"/>
              </a:ext>
            </a:extLst>
          </p:cNvPr>
          <p:cNvSpPr txBox="1"/>
          <p:nvPr/>
        </p:nvSpPr>
        <p:spPr>
          <a:xfrm>
            <a:off x="245806" y="6531761"/>
            <a:ext cx="67313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50" dirty="0"/>
              <a:t>[1] </a:t>
            </a:r>
            <a:r>
              <a:rPr lang="de-CH" sz="1050" dirty="0">
                <a:hlinkClick r:id="rId4"/>
              </a:rPr>
              <a:t>https://en.wikipedia.org/wiki/Wired_Equivalent_Privacy</a:t>
            </a:r>
            <a:r>
              <a:rPr lang="de-CH" sz="1050" dirty="0"/>
              <a:t>  [2] </a:t>
            </a:r>
            <a:r>
              <a:rPr lang="de-CH" sz="1050" dirty="0">
                <a:hlinkClick r:id="rId5"/>
              </a:rPr>
              <a:t>https://en.wikipedia.org/wiki/Wi-Fi_Protected_Access</a:t>
            </a:r>
            <a:r>
              <a:rPr lang="de-CH" sz="105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97059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1B7C4167-B467-4B53-8756-ADE920662AEA}" vid="{F2889E94-8289-4930-9608-BDE2EC83CD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CE31B3248DBCC44BC6C7EB355FC59B1" ma:contentTypeVersion="13" ma:contentTypeDescription="Ein neues Dokument erstellen." ma:contentTypeScope="" ma:versionID="b6ac7c184955d30223ed822961971ea8">
  <xsd:schema xmlns:xsd="http://www.w3.org/2001/XMLSchema" xmlns:xs="http://www.w3.org/2001/XMLSchema" xmlns:p="http://schemas.microsoft.com/office/2006/metadata/properties" xmlns:ns2="4b828ac8-0d1f-49fc-88d2-9381040e6d15" xmlns:ns3="20a6b1da-8333-4eed-aa9d-b411e1d87939" targetNamespace="http://schemas.microsoft.com/office/2006/metadata/properties" ma:root="true" ma:fieldsID="d0e4cc44773019f6c616094f2954245c" ns2:_="" ns3:_="">
    <xsd:import namespace="4b828ac8-0d1f-49fc-88d2-9381040e6d15"/>
    <xsd:import namespace="20a6b1da-8333-4eed-aa9d-b411e1d879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828ac8-0d1f-49fc-88d2-9381040e6d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a6b1da-8333-4eed-aa9d-b411e1d8793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905352-1AE8-4642-AC31-805003B3A7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828ac8-0d1f-49fc-88d2-9381040e6d15"/>
    <ds:schemaRef ds:uri="20a6b1da-8333-4eed-aa9d-b411e1d879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A06114E-5342-4E32-BFED-FE75528B6EA4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de36c714-6c13-4f14-b1bf-3ae7f4de6f7c"/>
    <ds:schemaRef ds:uri="acdeab17-90d6-4afc-85a1-e9e0a724df5a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C2287D1-F495-476B-8FB3-69BD6792CD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PP Lernvideo_20180427</Template>
  <TotalTime>0</TotalTime>
  <Words>920</Words>
  <Application>Microsoft Office PowerPoint</Application>
  <PresentationFormat>Breitbild</PresentationFormat>
  <Paragraphs>205</Paragraphs>
  <Slides>18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Lato Light</vt:lpstr>
      <vt:lpstr>Webdings</vt:lpstr>
      <vt:lpstr>Wingdings</vt:lpstr>
      <vt:lpstr>Office</vt:lpstr>
      <vt:lpstr>Fachkürzel - Fach ausgeschrieben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Engineering</dc:title>
  <dc:creator>dorotea.boehm@lernen.siw.swiss</dc:creator>
  <cp:lastModifiedBy>Dominik Kuhn</cp:lastModifiedBy>
  <cp:revision>53</cp:revision>
  <cp:lastPrinted>2020-06-05T15:25:10Z</cp:lastPrinted>
  <dcterms:created xsi:type="dcterms:W3CDTF">2018-05-30T12:10:31Z</dcterms:created>
  <dcterms:modified xsi:type="dcterms:W3CDTF">2022-02-20T19:57:08Z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0x0101003CE31B3248DBCC44BC6C7EB355FC59B1</vt:lpwstr>
  </property>
  <property fmtid="{D5CDD505-2E9C-101B-9397-08002B2CF9AE}" pid="3" name="AuthorIds_UIVersion_1024">
    <vt:lpwstr>6</vt:lpwstr>
  </property>
</Properties>
</file>